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5" r:id="rId5"/>
    <p:sldMasterId id="2147483719" r:id="rId6"/>
  </p:sldMasterIdLst>
  <p:notesMasterIdLst>
    <p:notesMasterId r:id="rId23"/>
  </p:notesMasterIdLst>
  <p:sldIdLst>
    <p:sldId id="256" r:id="rId7"/>
    <p:sldId id="258" r:id="rId8"/>
    <p:sldId id="259" r:id="rId9"/>
    <p:sldId id="260" r:id="rId10"/>
    <p:sldId id="263" r:id="rId11"/>
    <p:sldId id="29902" r:id="rId12"/>
    <p:sldId id="2147376614" r:id="rId13"/>
    <p:sldId id="29888" r:id="rId14"/>
    <p:sldId id="262" r:id="rId15"/>
    <p:sldId id="29903" r:id="rId16"/>
    <p:sldId id="29914" r:id="rId17"/>
    <p:sldId id="29915" r:id="rId18"/>
    <p:sldId id="29907" r:id="rId19"/>
    <p:sldId id="289" r:id="rId20"/>
    <p:sldId id="29911" r:id="rId21"/>
    <p:sldId id="29909" r:id="rId22"/>
  </p:sldIdLst>
  <p:sldSz cx="12190413" cy="6859588"/>
  <p:notesSz cx="6858000" cy="9144000"/>
  <p:defaultTextStyle>
    <a:defPPr>
      <a:defRPr lang="nb-NO"/>
    </a:defPPr>
    <a:lvl1pPr marL="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EE0"/>
    <a:srgbClr val="A6A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7E756-7DEC-44BA-B537-C38F380509CD}" v="576" dt="2024-11-06T21:48:54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31" autoAdjust="0"/>
  </p:normalViewPr>
  <p:slideViewPr>
    <p:cSldViewPr snapToGrid="0">
      <p:cViewPr>
        <p:scale>
          <a:sx n="60" d="100"/>
          <a:sy n="60" d="100"/>
        </p:scale>
        <p:origin x="756" y="116"/>
      </p:cViewPr>
      <p:guideLst>
        <p:guide orient="horz" pos="2161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sterberg, Kari Bjørkås" userId="b6ce16c5-7daf-473e-9091-158ce9a9f4bf" providerId="ADAL" clId="{03C7E756-7DEC-44BA-B537-C38F380509CD}"/>
    <pc:docChg chg="undo redo custSel addSld delSld modSld sldOrd">
      <pc:chgData name="Westerberg, Kari Bjørkås" userId="b6ce16c5-7daf-473e-9091-158ce9a9f4bf" providerId="ADAL" clId="{03C7E756-7DEC-44BA-B537-C38F380509CD}" dt="2024-11-06T21:48:54.923" v="1946" actId="20577"/>
      <pc:docMkLst>
        <pc:docMk/>
      </pc:docMkLst>
      <pc:sldChg chg="modSp mod">
        <pc:chgData name="Westerberg, Kari Bjørkås" userId="b6ce16c5-7daf-473e-9091-158ce9a9f4bf" providerId="ADAL" clId="{03C7E756-7DEC-44BA-B537-C38F380509CD}" dt="2024-11-06T12:44:50.991" v="1282" actId="27636"/>
        <pc:sldMkLst>
          <pc:docMk/>
          <pc:sldMk cId="1546377576" sldId="256"/>
        </pc:sldMkLst>
        <pc:spChg chg="mod">
          <ac:chgData name="Westerberg, Kari Bjørkås" userId="b6ce16c5-7daf-473e-9091-158ce9a9f4bf" providerId="ADAL" clId="{03C7E756-7DEC-44BA-B537-C38F380509CD}" dt="2024-11-06T12:44:50.991" v="1282" actId="27636"/>
          <ac:spMkLst>
            <pc:docMk/>
            <pc:sldMk cId="1546377576" sldId="256"/>
            <ac:spMk id="6" creationId="{00000000-0000-0000-0000-000000000000}"/>
          </ac:spMkLst>
        </pc:spChg>
      </pc:sldChg>
      <pc:sldChg chg="modSp mod modAnim">
        <pc:chgData name="Westerberg, Kari Bjørkås" userId="b6ce16c5-7daf-473e-9091-158ce9a9f4bf" providerId="ADAL" clId="{03C7E756-7DEC-44BA-B537-C38F380509CD}" dt="2024-11-06T19:34:32.639" v="1661" actId="20577"/>
        <pc:sldMkLst>
          <pc:docMk/>
          <pc:sldMk cId="3061833856" sldId="258"/>
        </pc:sldMkLst>
        <pc:spChg chg="mod">
          <ac:chgData name="Westerberg, Kari Bjørkås" userId="b6ce16c5-7daf-473e-9091-158ce9a9f4bf" providerId="ADAL" clId="{03C7E756-7DEC-44BA-B537-C38F380509CD}" dt="2024-11-06T11:21:15.725" v="1001" actId="20577"/>
          <ac:spMkLst>
            <pc:docMk/>
            <pc:sldMk cId="3061833856" sldId="258"/>
            <ac:spMk id="2" creationId="{467E75A5-B1BD-2D9C-D6C0-90DF31B7A156}"/>
          </ac:spMkLst>
        </pc:spChg>
        <pc:spChg chg="mod">
          <ac:chgData name="Westerberg, Kari Bjørkås" userId="b6ce16c5-7daf-473e-9091-158ce9a9f4bf" providerId="ADAL" clId="{03C7E756-7DEC-44BA-B537-C38F380509CD}" dt="2024-11-06T19:34:32.639" v="1661" actId="20577"/>
          <ac:spMkLst>
            <pc:docMk/>
            <pc:sldMk cId="3061833856" sldId="258"/>
            <ac:spMk id="3" creationId="{53FBDDB2-D09F-9601-9BB2-231858C28CE5}"/>
          </ac:spMkLst>
        </pc:spChg>
      </pc:sldChg>
      <pc:sldChg chg="addSp delSp modSp mod modClrScheme modAnim chgLayout">
        <pc:chgData name="Westerberg, Kari Bjørkås" userId="b6ce16c5-7daf-473e-9091-158ce9a9f4bf" providerId="ADAL" clId="{03C7E756-7DEC-44BA-B537-C38F380509CD}" dt="2024-11-06T20:05:44.073" v="1712" actId="20577"/>
        <pc:sldMkLst>
          <pc:docMk/>
          <pc:sldMk cId="2304710265" sldId="259"/>
        </pc:sldMkLst>
        <pc:spChg chg="del">
          <ac:chgData name="Westerberg, Kari Bjørkås" userId="b6ce16c5-7daf-473e-9091-158ce9a9f4bf" providerId="ADAL" clId="{03C7E756-7DEC-44BA-B537-C38F380509CD}" dt="2024-11-05T10:45:51.472" v="0" actId="931"/>
          <ac:spMkLst>
            <pc:docMk/>
            <pc:sldMk cId="2304710265" sldId="259"/>
            <ac:spMk id="2" creationId="{00E3BE50-71E8-3314-8E20-51D7BA0F273A}"/>
          </ac:spMkLst>
        </pc:spChg>
        <pc:spChg chg="mod">
          <ac:chgData name="Westerberg, Kari Bjørkås" userId="b6ce16c5-7daf-473e-9091-158ce9a9f4bf" providerId="ADAL" clId="{03C7E756-7DEC-44BA-B537-C38F380509CD}" dt="2024-11-06T11:37:22.766" v="1016" actId="26606"/>
          <ac:spMkLst>
            <pc:docMk/>
            <pc:sldMk cId="2304710265" sldId="259"/>
            <ac:spMk id="3" creationId="{E94C3E33-61E1-31E7-CA15-B67C3DBAB0BF}"/>
          </ac:spMkLst>
        </pc:spChg>
        <pc:spChg chg="del">
          <ac:chgData name="Westerberg, Kari Bjørkås" userId="b6ce16c5-7daf-473e-9091-158ce9a9f4bf" providerId="ADAL" clId="{03C7E756-7DEC-44BA-B537-C38F380509CD}" dt="2024-11-05T10:46:06.125" v="3" actId="26606"/>
          <ac:spMkLst>
            <pc:docMk/>
            <pc:sldMk cId="2304710265" sldId="259"/>
            <ac:spMk id="4" creationId="{06FC4E94-643E-A91E-31D0-CD74DD3A2A84}"/>
          </ac:spMkLst>
        </pc:spChg>
        <pc:spChg chg="add del mod">
          <ac:chgData name="Westerberg, Kari Bjørkås" userId="b6ce16c5-7daf-473e-9091-158ce9a9f4bf" providerId="ADAL" clId="{03C7E756-7DEC-44BA-B537-C38F380509CD}" dt="2024-11-06T11:36:42.246" v="1005"/>
          <ac:spMkLst>
            <pc:docMk/>
            <pc:sldMk cId="2304710265" sldId="259"/>
            <ac:spMk id="4" creationId="{F03E6356-1EA8-51B3-7E3D-32657A7EDD28}"/>
          </ac:spMkLst>
        </pc:spChg>
        <pc:spChg chg="add del mod">
          <ac:chgData name="Westerberg, Kari Bjørkås" userId="b6ce16c5-7daf-473e-9091-158ce9a9f4bf" providerId="ADAL" clId="{03C7E756-7DEC-44BA-B537-C38F380509CD}" dt="2024-11-06T11:42:22.701" v="1020" actId="931"/>
          <ac:spMkLst>
            <pc:docMk/>
            <pc:sldMk cId="2304710265" sldId="259"/>
            <ac:spMk id="8" creationId="{155CDBE5-47D1-4A6C-F3E8-EB64D61F25AB}"/>
          </ac:spMkLst>
        </pc:spChg>
        <pc:spChg chg="add mod">
          <ac:chgData name="Westerberg, Kari Bjørkås" userId="b6ce16c5-7daf-473e-9091-158ce9a9f4bf" providerId="ADAL" clId="{03C7E756-7DEC-44BA-B537-C38F380509CD}" dt="2024-11-06T11:37:22.766" v="1016" actId="26606"/>
          <ac:spMkLst>
            <pc:docMk/>
            <pc:sldMk cId="2304710265" sldId="259"/>
            <ac:spMk id="12" creationId="{8FC2F6DD-65F5-DB13-99F9-D4CFF9831299}"/>
          </ac:spMkLst>
        </pc:spChg>
        <pc:spChg chg="add mod">
          <ac:chgData name="Westerberg, Kari Bjørkås" userId="b6ce16c5-7daf-473e-9091-158ce9a9f4bf" providerId="ADAL" clId="{03C7E756-7DEC-44BA-B537-C38F380509CD}" dt="2024-11-06T11:37:22.766" v="1016" actId="26606"/>
          <ac:spMkLst>
            <pc:docMk/>
            <pc:sldMk cId="2304710265" sldId="259"/>
            <ac:spMk id="14" creationId="{160A1DED-4E49-BE20-1777-A8E38FD8353C}"/>
          </ac:spMkLst>
        </pc:spChg>
        <pc:spChg chg="add mod">
          <ac:chgData name="Westerberg, Kari Bjørkås" userId="b6ce16c5-7daf-473e-9091-158ce9a9f4bf" providerId="ADAL" clId="{03C7E756-7DEC-44BA-B537-C38F380509CD}" dt="2024-11-06T11:37:22.766" v="1016" actId="26606"/>
          <ac:spMkLst>
            <pc:docMk/>
            <pc:sldMk cId="2304710265" sldId="259"/>
            <ac:spMk id="16" creationId="{64951695-606A-4E9B-3E67-205807F59913}"/>
          </ac:spMkLst>
        </pc:spChg>
        <pc:spChg chg="add del mod">
          <ac:chgData name="Westerberg, Kari Bjørkås" userId="b6ce16c5-7daf-473e-9091-158ce9a9f4bf" providerId="ADAL" clId="{03C7E756-7DEC-44BA-B537-C38F380509CD}" dt="2024-11-05T10:47:02.597" v="8" actId="26606"/>
          <ac:spMkLst>
            <pc:docMk/>
            <pc:sldMk cId="2304710265" sldId="259"/>
            <ac:spMk id="18" creationId="{E5BB74BB-F210-B617-7FE0-0C29BC072781}"/>
          </ac:spMkLst>
        </pc:spChg>
        <pc:spChg chg="add del">
          <ac:chgData name="Westerberg, Kari Bjørkås" userId="b6ce16c5-7daf-473e-9091-158ce9a9f4bf" providerId="ADAL" clId="{03C7E756-7DEC-44BA-B537-C38F380509CD}" dt="2024-11-05T10:47:02.594" v="7" actId="26606"/>
          <ac:spMkLst>
            <pc:docMk/>
            <pc:sldMk cId="2304710265" sldId="259"/>
            <ac:spMk id="23" creationId="{97DC1D4D-1FF9-D5F2-C459-3A687F593A98}"/>
          </ac:spMkLst>
        </pc:spChg>
        <pc:spChg chg="add mod ord">
          <ac:chgData name="Westerberg, Kari Bjørkås" userId="b6ce16c5-7daf-473e-9091-158ce9a9f4bf" providerId="ADAL" clId="{03C7E756-7DEC-44BA-B537-C38F380509CD}" dt="2024-11-06T20:05:44.073" v="1712" actId="20577"/>
          <ac:spMkLst>
            <pc:docMk/>
            <pc:sldMk cId="2304710265" sldId="259"/>
            <ac:spMk id="25" creationId="{820CED6D-DE56-896E-6EF8-65A060635646}"/>
          </ac:spMkLst>
        </pc:spChg>
        <pc:picChg chg="add del mod ord">
          <ac:chgData name="Westerberg, Kari Bjørkås" userId="b6ce16c5-7daf-473e-9091-158ce9a9f4bf" providerId="ADAL" clId="{03C7E756-7DEC-44BA-B537-C38F380509CD}" dt="2024-11-06T11:37:40.568" v="1017" actId="21"/>
          <ac:picMkLst>
            <pc:docMk/>
            <pc:sldMk cId="2304710265" sldId="259"/>
            <ac:picMk id="5" creationId="{B4D62117-2B9D-56DF-E978-16014BF20008}"/>
          </ac:picMkLst>
        </pc:picChg>
        <pc:picChg chg="add del mod ord">
          <ac:chgData name="Westerberg, Kari Bjørkås" userId="b6ce16c5-7daf-473e-9091-158ce9a9f4bf" providerId="ADAL" clId="{03C7E756-7DEC-44BA-B537-C38F380509CD}" dt="2024-11-06T11:35:45.846" v="1002" actId="21"/>
          <ac:picMkLst>
            <pc:docMk/>
            <pc:sldMk cId="2304710265" sldId="259"/>
            <ac:picMk id="7" creationId="{F3B3CAAD-9D76-018A-9C91-06D1457BD62F}"/>
          </ac:picMkLst>
        </pc:picChg>
        <pc:picChg chg="add mod">
          <ac:chgData name="Westerberg, Kari Bjørkås" userId="b6ce16c5-7daf-473e-9091-158ce9a9f4bf" providerId="ADAL" clId="{03C7E756-7DEC-44BA-B537-C38F380509CD}" dt="2024-11-06T11:43:08.181" v="1027" actId="14100"/>
          <ac:picMkLst>
            <pc:docMk/>
            <pc:sldMk cId="2304710265" sldId="259"/>
            <ac:picMk id="10" creationId="{31E4F23D-25CF-F50C-5270-99EFE7234C8F}"/>
          </ac:picMkLst>
        </pc:picChg>
      </pc:sldChg>
      <pc:sldChg chg="addSp delSp modSp mod modClrScheme modAnim chgLayout">
        <pc:chgData name="Westerberg, Kari Bjørkås" userId="b6ce16c5-7daf-473e-9091-158ce9a9f4bf" providerId="ADAL" clId="{03C7E756-7DEC-44BA-B537-C38F380509CD}" dt="2024-11-06T13:21:35.478" v="1596"/>
        <pc:sldMkLst>
          <pc:docMk/>
          <pc:sldMk cId="768702089" sldId="260"/>
        </pc:sldMkLst>
        <pc:spChg chg="mod">
          <ac:chgData name="Westerberg, Kari Bjørkås" userId="b6ce16c5-7daf-473e-9091-158ce9a9f4bf" providerId="ADAL" clId="{03C7E756-7DEC-44BA-B537-C38F380509CD}" dt="2024-11-06T11:37:58.472" v="1019" actId="26606"/>
          <ac:spMkLst>
            <pc:docMk/>
            <pc:sldMk cId="768702089" sldId="260"/>
            <ac:spMk id="2" creationId="{AFF93536-700C-3CFF-13D8-1418E0C25BCA}"/>
          </ac:spMkLst>
        </pc:spChg>
        <pc:spChg chg="mod">
          <ac:chgData name="Westerberg, Kari Bjørkås" userId="b6ce16c5-7daf-473e-9091-158ce9a9f4bf" providerId="ADAL" clId="{03C7E756-7DEC-44BA-B537-C38F380509CD}" dt="2024-11-06T11:37:58.472" v="1019" actId="26606"/>
          <ac:spMkLst>
            <pc:docMk/>
            <pc:sldMk cId="768702089" sldId="260"/>
            <ac:spMk id="3" creationId="{FF74C088-C435-0B32-ACE0-3D49983F0E11}"/>
          </ac:spMkLst>
        </pc:spChg>
        <pc:spChg chg="mod">
          <ac:chgData name="Westerberg, Kari Bjørkås" userId="b6ce16c5-7daf-473e-9091-158ce9a9f4bf" providerId="ADAL" clId="{03C7E756-7DEC-44BA-B537-C38F380509CD}" dt="2024-11-06T11:37:58.472" v="1019" actId="26606"/>
          <ac:spMkLst>
            <pc:docMk/>
            <pc:sldMk cId="768702089" sldId="260"/>
            <ac:spMk id="4" creationId="{0AFACBD1-A3BA-4AC2-A734-61D7755C6041}"/>
          </ac:spMkLst>
        </pc:spChg>
        <pc:spChg chg="mod">
          <ac:chgData name="Westerberg, Kari Bjørkås" userId="b6ce16c5-7daf-473e-9091-158ce9a9f4bf" providerId="ADAL" clId="{03C7E756-7DEC-44BA-B537-C38F380509CD}" dt="2024-11-06T11:37:58.472" v="1019" actId="26606"/>
          <ac:spMkLst>
            <pc:docMk/>
            <pc:sldMk cId="768702089" sldId="260"/>
            <ac:spMk id="5" creationId="{1FE60294-4EEE-1DF0-CB56-D2540AC9A485}"/>
          </ac:spMkLst>
        </pc:spChg>
        <pc:spChg chg="mod ord">
          <ac:chgData name="Westerberg, Kari Bjørkås" userId="b6ce16c5-7daf-473e-9091-158ce9a9f4bf" providerId="ADAL" clId="{03C7E756-7DEC-44BA-B537-C38F380509CD}" dt="2024-11-06T12:29:12.307" v="1183" actId="14100"/>
          <ac:spMkLst>
            <pc:docMk/>
            <pc:sldMk cId="768702089" sldId="260"/>
            <ac:spMk id="6" creationId="{1DEEB589-2DA6-FD35-04C2-9247C132E7F3}"/>
          </ac:spMkLst>
        </pc:spChg>
        <pc:spChg chg="del">
          <ac:chgData name="Westerberg, Kari Bjørkås" userId="b6ce16c5-7daf-473e-9091-158ce9a9f4bf" providerId="ADAL" clId="{03C7E756-7DEC-44BA-B537-C38F380509CD}" dt="2024-11-06T11:37:45.787" v="1018"/>
          <ac:spMkLst>
            <pc:docMk/>
            <pc:sldMk cId="768702089" sldId="260"/>
            <ac:spMk id="7" creationId="{B9B30740-A9D6-85C8-42D6-6B99BFE7A606}"/>
          </ac:spMkLst>
        </pc:spChg>
        <pc:picChg chg="add mod ord">
          <ac:chgData name="Westerberg, Kari Bjørkås" userId="b6ce16c5-7daf-473e-9091-158ce9a9f4bf" providerId="ADAL" clId="{03C7E756-7DEC-44BA-B537-C38F380509CD}" dt="2024-11-06T11:37:58.472" v="1019" actId="26606"/>
          <ac:picMkLst>
            <pc:docMk/>
            <pc:sldMk cId="768702089" sldId="260"/>
            <ac:picMk id="8" creationId="{B4D62117-2B9D-56DF-E978-16014BF20008}"/>
          </ac:picMkLst>
        </pc:picChg>
      </pc:sldChg>
      <pc:sldChg chg="new del">
        <pc:chgData name="Westerberg, Kari Bjørkås" userId="b6ce16c5-7daf-473e-9091-158ce9a9f4bf" providerId="ADAL" clId="{03C7E756-7DEC-44BA-B537-C38F380509CD}" dt="2024-11-05T12:28:19.901" v="245" actId="2696"/>
        <pc:sldMkLst>
          <pc:docMk/>
          <pc:sldMk cId="1714842034" sldId="261"/>
        </pc:sldMkLst>
      </pc:sldChg>
      <pc:sldChg chg="modSp new mod modAnim">
        <pc:chgData name="Westerberg, Kari Bjørkås" userId="b6ce16c5-7daf-473e-9091-158ce9a9f4bf" providerId="ADAL" clId="{03C7E756-7DEC-44BA-B537-C38F380509CD}" dt="2024-11-06T13:22:46.899" v="1624"/>
        <pc:sldMkLst>
          <pc:docMk/>
          <pc:sldMk cId="2600361706" sldId="262"/>
        </pc:sldMkLst>
        <pc:spChg chg="mod">
          <ac:chgData name="Westerberg, Kari Bjørkås" userId="b6ce16c5-7daf-473e-9091-158ce9a9f4bf" providerId="ADAL" clId="{03C7E756-7DEC-44BA-B537-C38F380509CD}" dt="2024-11-06T09:32:15.755" v="911" actId="113"/>
          <ac:spMkLst>
            <pc:docMk/>
            <pc:sldMk cId="2600361706" sldId="262"/>
            <ac:spMk id="2" creationId="{2D03798A-935F-EB9B-C4D6-3996AEB81FC6}"/>
          </ac:spMkLst>
        </pc:spChg>
        <pc:spChg chg="mod">
          <ac:chgData name="Westerberg, Kari Bjørkås" userId="b6ce16c5-7daf-473e-9091-158ce9a9f4bf" providerId="ADAL" clId="{03C7E756-7DEC-44BA-B537-C38F380509CD}" dt="2024-11-06T09:29:50.621" v="891" actId="21"/>
          <ac:spMkLst>
            <pc:docMk/>
            <pc:sldMk cId="2600361706" sldId="262"/>
            <ac:spMk id="3" creationId="{EB22BF3D-3E9C-4AB9-6EC9-C37BB0B3823B}"/>
          </ac:spMkLst>
        </pc:spChg>
      </pc:sldChg>
      <pc:sldChg chg="addSp delSp modSp new mod modClrScheme modAnim chgLayout">
        <pc:chgData name="Westerberg, Kari Bjørkås" userId="b6ce16c5-7daf-473e-9091-158ce9a9f4bf" providerId="ADAL" clId="{03C7E756-7DEC-44BA-B537-C38F380509CD}" dt="2024-11-06T20:19:55.441" v="1719"/>
        <pc:sldMkLst>
          <pc:docMk/>
          <pc:sldMk cId="260125963" sldId="263"/>
        </pc:sldMkLst>
        <pc:spChg chg="mod">
          <ac:chgData name="Westerberg, Kari Bjørkås" userId="b6ce16c5-7daf-473e-9091-158ce9a9f4bf" providerId="ADAL" clId="{03C7E756-7DEC-44BA-B537-C38F380509CD}" dt="2024-11-06T11:36:11.487" v="1004" actId="26606"/>
          <ac:spMkLst>
            <pc:docMk/>
            <pc:sldMk cId="260125963" sldId="263"/>
            <ac:spMk id="2" creationId="{E8FA61C3-2530-7B5E-0F54-2EEED87E903E}"/>
          </ac:spMkLst>
        </pc:spChg>
        <pc:spChg chg="mod">
          <ac:chgData name="Westerberg, Kari Bjørkås" userId="b6ce16c5-7daf-473e-9091-158ce9a9f4bf" providerId="ADAL" clId="{03C7E756-7DEC-44BA-B537-C38F380509CD}" dt="2024-11-06T11:36:11.487" v="1004" actId="26606"/>
          <ac:spMkLst>
            <pc:docMk/>
            <pc:sldMk cId="260125963" sldId="263"/>
            <ac:spMk id="3" creationId="{BF64F499-343A-7BAF-AE27-E19111794455}"/>
          </ac:spMkLst>
        </pc:spChg>
        <pc:spChg chg="mod">
          <ac:chgData name="Westerberg, Kari Bjørkås" userId="b6ce16c5-7daf-473e-9091-158ce9a9f4bf" providerId="ADAL" clId="{03C7E756-7DEC-44BA-B537-C38F380509CD}" dt="2024-11-06T11:36:11.487" v="1004" actId="26606"/>
          <ac:spMkLst>
            <pc:docMk/>
            <pc:sldMk cId="260125963" sldId="263"/>
            <ac:spMk id="4" creationId="{0458C76F-8477-5444-85F4-F2F26ABB7C18}"/>
          </ac:spMkLst>
        </pc:spChg>
        <pc:spChg chg="mod">
          <ac:chgData name="Westerberg, Kari Bjørkås" userId="b6ce16c5-7daf-473e-9091-158ce9a9f4bf" providerId="ADAL" clId="{03C7E756-7DEC-44BA-B537-C38F380509CD}" dt="2024-11-06T11:36:11.487" v="1004" actId="26606"/>
          <ac:spMkLst>
            <pc:docMk/>
            <pc:sldMk cId="260125963" sldId="263"/>
            <ac:spMk id="5" creationId="{517018F0-E522-04C7-70E0-F9B4845008AE}"/>
          </ac:spMkLst>
        </pc:spChg>
        <pc:spChg chg="del">
          <ac:chgData name="Westerberg, Kari Bjørkås" userId="b6ce16c5-7daf-473e-9091-158ce9a9f4bf" providerId="ADAL" clId="{03C7E756-7DEC-44BA-B537-C38F380509CD}" dt="2024-11-06T11:35:58.994" v="1003"/>
          <ac:spMkLst>
            <pc:docMk/>
            <pc:sldMk cId="260125963" sldId="263"/>
            <ac:spMk id="6" creationId="{74851D14-C319-A0B3-C9C5-1099E3D5632C}"/>
          </ac:spMkLst>
        </pc:spChg>
        <pc:spChg chg="del">
          <ac:chgData name="Westerberg, Kari Bjørkås" userId="b6ce16c5-7daf-473e-9091-158ce9a9f4bf" providerId="ADAL" clId="{03C7E756-7DEC-44BA-B537-C38F380509CD}" dt="2024-11-06T11:36:11.487" v="1004" actId="26606"/>
          <ac:spMkLst>
            <pc:docMk/>
            <pc:sldMk cId="260125963" sldId="263"/>
            <ac:spMk id="7" creationId="{49B2B87B-DE67-6333-EFBA-3E8109E5FA56}"/>
          </ac:spMkLst>
        </pc:spChg>
        <pc:spChg chg="add mod">
          <ac:chgData name="Westerberg, Kari Bjørkås" userId="b6ce16c5-7daf-473e-9091-158ce9a9f4bf" providerId="ADAL" clId="{03C7E756-7DEC-44BA-B537-C38F380509CD}" dt="2024-11-06T20:19:55.441" v="1719"/>
          <ac:spMkLst>
            <pc:docMk/>
            <pc:sldMk cId="260125963" sldId="263"/>
            <ac:spMk id="13" creationId="{007DAE9E-DF1B-E490-7CEA-2BF38CA3E77B}"/>
          </ac:spMkLst>
        </pc:spChg>
        <pc:picChg chg="add mod ord">
          <ac:chgData name="Westerberg, Kari Bjørkås" userId="b6ce16c5-7daf-473e-9091-158ce9a9f4bf" providerId="ADAL" clId="{03C7E756-7DEC-44BA-B537-C38F380509CD}" dt="2024-11-06T11:36:11.487" v="1004" actId="26606"/>
          <ac:picMkLst>
            <pc:docMk/>
            <pc:sldMk cId="260125963" sldId="263"/>
            <ac:picMk id="8" creationId="{0DB0FF94-2630-3231-BCF6-559571E1571F}"/>
          </ac:picMkLst>
        </pc:picChg>
      </pc:sldChg>
      <pc:sldChg chg="addSp delSp modSp mod ord modAnim">
        <pc:chgData name="Westerberg, Kari Bjørkås" userId="b6ce16c5-7daf-473e-9091-158ce9a9f4bf" providerId="ADAL" clId="{03C7E756-7DEC-44BA-B537-C38F380509CD}" dt="2024-11-06T15:15:40.450" v="1632" actId="12"/>
        <pc:sldMkLst>
          <pc:docMk/>
          <pc:sldMk cId="3491286859" sldId="289"/>
        </pc:sldMkLst>
        <pc:spChg chg="mod">
          <ac:chgData name="Westerberg, Kari Bjørkås" userId="b6ce16c5-7daf-473e-9091-158ce9a9f4bf" providerId="ADAL" clId="{03C7E756-7DEC-44BA-B537-C38F380509CD}" dt="2024-11-06T13:13:14.640" v="1560"/>
          <ac:spMkLst>
            <pc:docMk/>
            <pc:sldMk cId="3491286859" sldId="289"/>
            <ac:spMk id="2" creationId="{00000000-0000-0000-0000-000000000000}"/>
          </ac:spMkLst>
        </pc:spChg>
        <pc:spChg chg="mod">
          <ac:chgData name="Westerberg, Kari Bjørkås" userId="b6ce16c5-7daf-473e-9091-158ce9a9f4bf" providerId="ADAL" clId="{03C7E756-7DEC-44BA-B537-C38F380509CD}" dt="2024-11-06T15:15:40.450" v="1632" actId="12"/>
          <ac:spMkLst>
            <pc:docMk/>
            <pc:sldMk cId="3491286859" sldId="289"/>
            <ac:spMk id="3" creationId="{00000000-0000-0000-0000-000000000000}"/>
          </ac:spMkLst>
        </pc:spChg>
        <pc:spChg chg="add">
          <ac:chgData name="Westerberg, Kari Bjørkås" userId="b6ce16c5-7daf-473e-9091-158ce9a9f4bf" providerId="ADAL" clId="{03C7E756-7DEC-44BA-B537-C38F380509CD}" dt="2024-11-06T13:14:14.828" v="1568"/>
          <ac:spMkLst>
            <pc:docMk/>
            <pc:sldMk cId="3491286859" sldId="289"/>
            <ac:spMk id="5" creationId="{5AC0A048-C086-44AD-504F-86930B67A45D}"/>
          </ac:spMkLst>
        </pc:spChg>
        <pc:spChg chg="add">
          <ac:chgData name="Westerberg, Kari Bjørkås" userId="b6ce16c5-7daf-473e-9091-158ce9a9f4bf" providerId="ADAL" clId="{03C7E756-7DEC-44BA-B537-C38F380509CD}" dt="2024-11-05T19:49:19.116" v="295"/>
          <ac:spMkLst>
            <pc:docMk/>
            <pc:sldMk cId="3491286859" sldId="289"/>
            <ac:spMk id="5" creationId="{9B1272DC-74B9-EC71-263B-54B977D868C0}"/>
          </ac:spMkLst>
        </pc:spChg>
        <pc:spChg chg="add mod">
          <ac:chgData name="Westerberg, Kari Bjørkås" userId="b6ce16c5-7daf-473e-9091-158ce9a9f4bf" providerId="ADAL" clId="{03C7E756-7DEC-44BA-B537-C38F380509CD}" dt="2024-11-06T13:14:46.762" v="1574"/>
          <ac:spMkLst>
            <pc:docMk/>
            <pc:sldMk cId="3491286859" sldId="289"/>
            <ac:spMk id="6" creationId="{6AA551B4-1B56-75CB-F63A-9B39B36DBC62}"/>
          </ac:spMkLst>
        </pc:spChg>
        <pc:spChg chg="add mod">
          <ac:chgData name="Westerberg, Kari Bjørkås" userId="b6ce16c5-7daf-473e-9091-158ce9a9f4bf" providerId="ADAL" clId="{03C7E756-7DEC-44BA-B537-C38F380509CD}" dt="2024-11-06T13:15:06.557" v="1575"/>
          <ac:spMkLst>
            <pc:docMk/>
            <pc:sldMk cId="3491286859" sldId="289"/>
            <ac:spMk id="10" creationId="{03968A38-A135-C2C2-ED92-19859E728461}"/>
          </ac:spMkLst>
        </pc:spChg>
        <pc:spChg chg="add mod">
          <ac:chgData name="Westerberg, Kari Bjørkås" userId="b6ce16c5-7daf-473e-9091-158ce9a9f4bf" providerId="ADAL" clId="{03C7E756-7DEC-44BA-B537-C38F380509CD}" dt="2024-11-06T13:15:13.806" v="1576"/>
          <ac:spMkLst>
            <pc:docMk/>
            <pc:sldMk cId="3491286859" sldId="289"/>
            <ac:spMk id="12" creationId="{09993DBA-2F0B-F090-CFB0-5073CF590361}"/>
          </ac:spMkLst>
        </pc:spChg>
        <pc:picChg chg="add del mod">
          <ac:chgData name="Westerberg, Kari Bjørkås" userId="b6ce16c5-7daf-473e-9091-158ce9a9f4bf" providerId="ADAL" clId="{03C7E756-7DEC-44BA-B537-C38F380509CD}" dt="2024-11-05T19:51:15.964" v="305" actId="21"/>
          <ac:picMkLst>
            <pc:docMk/>
            <pc:sldMk cId="3491286859" sldId="289"/>
            <ac:picMk id="6" creationId="{CB35B7FF-8D1A-70D6-510B-3599A8F55C4B}"/>
          </ac:picMkLst>
        </pc:picChg>
        <pc:picChg chg="add del mod">
          <ac:chgData name="Westerberg, Kari Bjørkås" userId="b6ce16c5-7daf-473e-9091-158ce9a9f4bf" providerId="ADAL" clId="{03C7E756-7DEC-44BA-B537-C38F380509CD}" dt="2024-11-05T19:50:58.715" v="302" actId="21"/>
          <ac:picMkLst>
            <pc:docMk/>
            <pc:sldMk cId="3491286859" sldId="289"/>
            <ac:picMk id="7" creationId="{6BE72E0C-7DF0-6533-A107-30FF6D614C1E}"/>
          </ac:picMkLst>
        </pc:picChg>
        <pc:picChg chg="add del mod">
          <ac:chgData name="Westerberg, Kari Bjørkås" userId="b6ce16c5-7daf-473e-9091-158ce9a9f4bf" providerId="ADAL" clId="{03C7E756-7DEC-44BA-B537-C38F380509CD}" dt="2024-11-06T13:13:50.563" v="1567" actId="478"/>
          <ac:picMkLst>
            <pc:docMk/>
            <pc:sldMk cId="3491286859" sldId="289"/>
            <ac:picMk id="7" creationId="{BF829270-032F-A690-1FFE-0174D6ECDDE9}"/>
          </ac:picMkLst>
        </pc:picChg>
        <pc:picChg chg="add del mod">
          <ac:chgData name="Westerberg, Kari Bjørkås" userId="b6ce16c5-7daf-473e-9091-158ce9a9f4bf" providerId="ADAL" clId="{03C7E756-7DEC-44BA-B537-C38F380509CD}" dt="2024-11-06T13:11:49.561" v="1553" actId="21"/>
          <ac:picMkLst>
            <pc:docMk/>
            <pc:sldMk cId="3491286859" sldId="289"/>
            <ac:picMk id="8" creationId="{CE1DAEFC-ED07-F231-097C-7A3CE603AF99}"/>
          </ac:picMkLst>
        </pc:picChg>
        <pc:picChg chg="add mod">
          <ac:chgData name="Westerberg, Kari Bjørkås" userId="b6ce16c5-7daf-473e-9091-158ce9a9f4bf" providerId="ADAL" clId="{03C7E756-7DEC-44BA-B537-C38F380509CD}" dt="2024-11-05T21:22:05.937" v="378" actId="1076"/>
          <ac:picMkLst>
            <pc:docMk/>
            <pc:sldMk cId="3491286859" sldId="289"/>
            <ac:picMk id="9" creationId="{4B3C4633-E6D6-61D6-55D1-CB386FF5E46C}"/>
          </ac:picMkLst>
        </pc:picChg>
        <pc:picChg chg="add mod">
          <ac:chgData name="Westerberg, Kari Bjørkås" userId="b6ce16c5-7daf-473e-9091-158ce9a9f4bf" providerId="ADAL" clId="{03C7E756-7DEC-44BA-B537-C38F380509CD}" dt="2024-11-05T21:22:08.778" v="379" actId="1076"/>
          <ac:picMkLst>
            <pc:docMk/>
            <pc:sldMk cId="3491286859" sldId="289"/>
            <ac:picMk id="11" creationId="{F1B32DF1-6F50-8CF0-F914-41A1C3996221}"/>
          </ac:picMkLst>
        </pc:picChg>
        <pc:picChg chg="add mod">
          <ac:chgData name="Westerberg, Kari Bjørkås" userId="b6ce16c5-7daf-473e-9091-158ce9a9f4bf" providerId="ADAL" clId="{03C7E756-7DEC-44BA-B537-C38F380509CD}" dt="2024-11-05T19:58:13.742" v="345" actId="1076"/>
          <ac:picMkLst>
            <pc:docMk/>
            <pc:sldMk cId="3491286859" sldId="289"/>
            <ac:picMk id="13" creationId="{AC61B132-B38A-DE1E-4265-81022CFF3A54}"/>
          </ac:picMkLst>
        </pc:picChg>
        <pc:picChg chg="add mod">
          <ac:chgData name="Westerberg, Kari Bjørkås" userId="b6ce16c5-7daf-473e-9091-158ce9a9f4bf" providerId="ADAL" clId="{03C7E756-7DEC-44BA-B537-C38F380509CD}" dt="2024-11-06T13:15:37.372" v="1578" actId="1076"/>
          <ac:picMkLst>
            <pc:docMk/>
            <pc:sldMk cId="3491286859" sldId="289"/>
            <ac:picMk id="14" creationId="{63911429-E29D-B133-67FE-556FE1F7AFC4}"/>
          </ac:picMkLst>
        </pc:picChg>
      </pc:sldChg>
      <pc:sldChg chg="modSp del mod">
        <pc:chgData name="Westerberg, Kari Bjørkås" userId="b6ce16c5-7daf-473e-9091-158ce9a9f4bf" providerId="ADAL" clId="{03C7E756-7DEC-44BA-B537-C38F380509CD}" dt="2024-11-06T12:42:02.244" v="1256" actId="2696"/>
        <pc:sldMkLst>
          <pc:docMk/>
          <pc:sldMk cId="1707931647" sldId="562"/>
        </pc:sldMkLst>
        <pc:spChg chg="mod">
          <ac:chgData name="Westerberg, Kari Bjørkås" userId="b6ce16c5-7daf-473e-9091-158ce9a9f4bf" providerId="ADAL" clId="{03C7E756-7DEC-44BA-B537-C38F380509CD}" dt="2024-11-05T19:38:17.009" v="264" actId="255"/>
          <ac:spMkLst>
            <pc:docMk/>
            <pc:sldMk cId="1707931647" sldId="562"/>
            <ac:spMk id="2" creationId="{00000000-0000-0000-0000-000000000000}"/>
          </ac:spMkLst>
        </pc:spChg>
        <pc:spChg chg="mod">
          <ac:chgData name="Westerberg, Kari Bjørkås" userId="b6ce16c5-7daf-473e-9091-158ce9a9f4bf" providerId="ADAL" clId="{03C7E756-7DEC-44BA-B537-C38F380509CD}" dt="2024-11-05T19:42:43.863" v="274" actId="14100"/>
          <ac:spMkLst>
            <pc:docMk/>
            <pc:sldMk cId="1707931647" sldId="562"/>
            <ac:spMk id="151" creationId="{0F809A26-9040-F947-A4FC-884A8F86ADDD}"/>
          </ac:spMkLst>
        </pc:spChg>
      </pc:sldChg>
      <pc:sldChg chg="modSp mod">
        <pc:chgData name="Westerberg, Kari Bjørkås" userId="b6ce16c5-7daf-473e-9091-158ce9a9f4bf" providerId="ADAL" clId="{03C7E756-7DEC-44BA-B537-C38F380509CD}" dt="2024-11-06T09:49:18.044" v="989" actId="313"/>
        <pc:sldMkLst>
          <pc:docMk/>
          <pc:sldMk cId="1487339442" sldId="29888"/>
        </pc:sldMkLst>
        <pc:spChg chg="mod">
          <ac:chgData name="Westerberg, Kari Bjørkås" userId="b6ce16c5-7daf-473e-9091-158ce9a9f4bf" providerId="ADAL" clId="{03C7E756-7DEC-44BA-B537-C38F380509CD}" dt="2024-11-06T09:49:18.044" v="989" actId="313"/>
          <ac:spMkLst>
            <pc:docMk/>
            <pc:sldMk cId="1487339442" sldId="29888"/>
            <ac:spMk id="2" creationId="{DC469E72-EA63-B1A6-70E1-772B7A9EB3D1}"/>
          </ac:spMkLst>
        </pc:spChg>
      </pc:sldChg>
      <pc:sldChg chg="modSp mod modAnim">
        <pc:chgData name="Westerberg, Kari Bjørkås" userId="b6ce16c5-7daf-473e-9091-158ce9a9f4bf" providerId="ADAL" clId="{03C7E756-7DEC-44BA-B537-C38F380509CD}" dt="2024-11-06T21:27:53.351" v="1931"/>
        <pc:sldMkLst>
          <pc:docMk/>
          <pc:sldMk cId="1524380630" sldId="29902"/>
        </pc:sldMkLst>
        <pc:spChg chg="mod">
          <ac:chgData name="Westerberg, Kari Bjørkås" userId="b6ce16c5-7daf-473e-9091-158ce9a9f4bf" providerId="ADAL" clId="{03C7E756-7DEC-44BA-B537-C38F380509CD}" dt="2024-11-05T19:38:01.863" v="263" actId="255"/>
          <ac:spMkLst>
            <pc:docMk/>
            <pc:sldMk cId="1524380630" sldId="29902"/>
            <ac:spMk id="2" creationId="{75DDC649-12AD-5DA7-D786-7C5480CFE383}"/>
          </ac:spMkLst>
        </pc:spChg>
        <pc:spChg chg="mod">
          <ac:chgData name="Westerberg, Kari Bjørkås" userId="b6ce16c5-7daf-473e-9091-158ce9a9f4bf" providerId="ADAL" clId="{03C7E756-7DEC-44BA-B537-C38F380509CD}" dt="2024-11-06T20:24:51.622" v="1759" actId="20577"/>
          <ac:spMkLst>
            <pc:docMk/>
            <pc:sldMk cId="1524380630" sldId="29902"/>
            <ac:spMk id="3" creationId="{D5E3B95D-A795-60F3-92D0-63551D182BD4}"/>
          </ac:spMkLst>
        </pc:spChg>
      </pc:sldChg>
      <pc:sldChg chg="modSp mod">
        <pc:chgData name="Westerberg, Kari Bjørkås" userId="b6ce16c5-7daf-473e-9091-158ce9a9f4bf" providerId="ADAL" clId="{03C7E756-7DEC-44BA-B537-C38F380509CD}" dt="2024-11-06T21:29:22.088" v="1932" actId="20577"/>
        <pc:sldMkLst>
          <pc:docMk/>
          <pc:sldMk cId="1521407560" sldId="29903"/>
        </pc:sldMkLst>
        <pc:spChg chg="mod">
          <ac:chgData name="Westerberg, Kari Bjørkås" userId="b6ce16c5-7daf-473e-9091-158ce9a9f4bf" providerId="ADAL" clId="{03C7E756-7DEC-44BA-B537-C38F380509CD}" dt="2024-11-05T19:38:46.362" v="267" actId="27636"/>
          <ac:spMkLst>
            <pc:docMk/>
            <pc:sldMk cId="1521407560" sldId="29903"/>
            <ac:spMk id="2" creationId="{EB239E89-98DD-43AB-B0B1-95E55673ED22}"/>
          </ac:spMkLst>
        </pc:spChg>
        <pc:spChg chg="mod">
          <ac:chgData name="Westerberg, Kari Bjørkås" userId="b6ce16c5-7daf-473e-9091-158ce9a9f4bf" providerId="ADAL" clId="{03C7E756-7DEC-44BA-B537-C38F380509CD}" dt="2024-11-06T21:29:22.088" v="1932" actId="20577"/>
          <ac:spMkLst>
            <pc:docMk/>
            <pc:sldMk cId="1521407560" sldId="29903"/>
            <ac:spMk id="3" creationId="{5B316D55-4B6D-4AD1-B99B-5DCE0A6AA54D}"/>
          </ac:spMkLst>
        </pc:spChg>
      </pc:sldChg>
      <pc:sldChg chg="del">
        <pc:chgData name="Westerberg, Kari Bjørkås" userId="b6ce16c5-7daf-473e-9091-158ce9a9f4bf" providerId="ADAL" clId="{03C7E756-7DEC-44BA-B537-C38F380509CD}" dt="2024-11-05T19:43:50.789" v="275" actId="2696"/>
        <pc:sldMkLst>
          <pc:docMk/>
          <pc:sldMk cId="3246837685" sldId="29904"/>
        </pc:sldMkLst>
      </pc:sldChg>
      <pc:sldChg chg="modSp mod modAnim">
        <pc:chgData name="Westerberg, Kari Bjørkås" userId="b6ce16c5-7daf-473e-9091-158ce9a9f4bf" providerId="ADAL" clId="{03C7E756-7DEC-44BA-B537-C38F380509CD}" dt="2024-11-06T21:48:54.923" v="1946" actId="20577"/>
        <pc:sldMkLst>
          <pc:docMk/>
          <pc:sldMk cId="2395019678" sldId="29907"/>
        </pc:sldMkLst>
        <pc:spChg chg="mod">
          <ac:chgData name="Westerberg, Kari Bjørkås" userId="b6ce16c5-7daf-473e-9091-158ce9a9f4bf" providerId="ADAL" clId="{03C7E756-7DEC-44BA-B537-C38F380509CD}" dt="2024-11-05T19:39:03.540" v="268" actId="255"/>
          <ac:spMkLst>
            <pc:docMk/>
            <pc:sldMk cId="2395019678" sldId="29907"/>
            <ac:spMk id="2" creationId="{A639AE58-A486-63E5-4167-DC854409006B}"/>
          </ac:spMkLst>
        </pc:spChg>
        <pc:spChg chg="mod">
          <ac:chgData name="Westerberg, Kari Bjørkås" userId="b6ce16c5-7daf-473e-9091-158ce9a9f4bf" providerId="ADAL" clId="{03C7E756-7DEC-44BA-B537-C38F380509CD}" dt="2024-11-06T21:48:54.923" v="1946" actId="20577"/>
          <ac:spMkLst>
            <pc:docMk/>
            <pc:sldMk cId="2395019678" sldId="29907"/>
            <ac:spMk id="6" creationId="{07A68DA4-B1DB-715E-79D4-3D25312D9943}"/>
          </ac:spMkLst>
        </pc:spChg>
      </pc:sldChg>
      <pc:sldChg chg="addSp delSp modSp new del mod">
        <pc:chgData name="Westerberg, Kari Bjørkås" userId="b6ce16c5-7daf-473e-9091-158ce9a9f4bf" providerId="ADAL" clId="{03C7E756-7DEC-44BA-B537-C38F380509CD}" dt="2024-11-05T20:07:20.889" v="346" actId="2696"/>
        <pc:sldMkLst>
          <pc:docMk/>
          <pc:sldMk cId="2260546313" sldId="29908"/>
        </pc:sldMkLst>
        <pc:picChg chg="add del mod">
          <ac:chgData name="Westerberg, Kari Bjørkås" userId="b6ce16c5-7daf-473e-9091-158ce9a9f4bf" providerId="ADAL" clId="{03C7E756-7DEC-44BA-B537-C38F380509CD}" dt="2024-11-05T19:52:10.496" v="317" actId="21"/>
          <ac:picMkLst>
            <pc:docMk/>
            <pc:sldMk cId="2260546313" sldId="29908"/>
            <ac:picMk id="7" creationId="{6BE72E0C-7DF0-6533-A107-30FF6D614C1E}"/>
          </ac:picMkLst>
        </pc:picChg>
        <pc:picChg chg="add del mod">
          <ac:chgData name="Westerberg, Kari Bjørkås" userId="b6ce16c5-7daf-473e-9091-158ce9a9f4bf" providerId="ADAL" clId="{03C7E756-7DEC-44BA-B537-C38F380509CD}" dt="2024-11-05T19:52:25.915" v="319" actId="21"/>
          <ac:picMkLst>
            <pc:docMk/>
            <pc:sldMk cId="2260546313" sldId="29908"/>
            <ac:picMk id="8" creationId="{CB35B7FF-8D1A-70D6-510B-3599A8F55C4B}"/>
          </ac:picMkLst>
        </pc:picChg>
      </pc:sldChg>
      <pc:sldChg chg="new del">
        <pc:chgData name="Westerberg, Kari Bjørkås" userId="b6ce16c5-7daf-473e-9091-158ce9a9f4bf" providerId="ADAL" clId="{03C7E756-7DEC-44BA-B537-C38F380509CD}" dt="2024-11-05T19:50:31.632" v="300" actId="2696"/>
        <pc:sldMkLst>
          <pc:docMk/>
          <pc:sldMk cId="2264259589" sldId="29908"/>
        </pc:sldMkLst>
      </pc:sldChg>
      <pc:sldChg chg="addSp modSp new del mod modClrScheme chgLayout">
        <pc:chgData name="Westerberg, Kari Bjørkås" userId="b6ce16c5-7daf-473e-9091-158ce9a9f4bf" providerId="ADAL" clId="{03C7E756-7DEC-44BA-B537-C38F380509CD}" dt="2024-11-05T21:12:16.969" v="357" actId="2696"/>
        <pc:sldMkLst>
          <pc:docMk/>
          <pc:sldMk cId="3765928132" sldId="29908"/>
        </pc:sldMkLst>
        <pc:spChg chg="mod">
          <ac:chgData name="Westerberg, Kari Bjørkås" userId="b6ce16c5-7daf-473e-9091-158ce9a9f4bf" providerId="ADAL" clId="{03C7E756-7DEC-44BA-B537-C38F380509CD}" dt="2024-11-05T21:10:34.428" v="353" actId="26606"/>
          <ac:spMkLst>
            <pc:docMk/>
            <pc:sldMk cId="3765928132" sldId="29908"/>
            <ac:spMk id="2" creationId="{28235CB9-478D-A35D-A8D3-2F19A5EDE1FC}"/>
          </ac:spMkLst>
        </pc:spChg>
        <pc:spChg chg="mod">
          <ac:chgData name="Westerberg, Kari Bjørkås" userId="b6ce16c5-7daf-473e-9091-158ce9a9f4bf" providerId="ADAL" clId="{03C7E756-7DEC-44BA-B537-C38F380509CD}" dt="2024-11-05T21:10:34.428" v="353" actId="26606"/>
          <ac:spMkLst>
            <pc:docMk/>
            <pc:sldMk cId="3765928132" sldId="29908"/>
            <ac:spMk id="3" creationId="{C3EC7572-4BF5-F3EF-DC47-30DF175EAC3B}"/>
          </ac:spMkLst>
        </pc:spChg>
        <pc:spChg chg="add mod">
          <ac:chgData name="Westerberg, Kari Bjørkås" userId="b6ce16c5-7daf-473e-9091-158ce9a9f4bf" providerId="ADAL" clId="{03C7E756-7DEC-44BA-B537-C38F380509CD}" dt="2024-11-05T21:10:34.488" v="354" actId="27636"/>
          <ac:spMkLst>
            <pc:docMk/>
            <pc:sldMk cId="3765928132" sldId="29908"/>
            <ac:spMk id="9" creationId="{D3429417-8E34-9DFA-65A9-28B2B0E6C203}"/>
          </ac:spMkLst>
        </pc:spChg>
        <pc:spChg chg="add mod">
          <ac:chgData name="Westerberg, Kari Bjørkås" userId="b6ce16c5-7daf-473e-9091-158ce9a9f4bf" providerId="ADAL" clId="{03C7E756-7DEC-44BA-B537-C38F380509CD}" dt="2024-11-05T21:10:34.428" v="353" actId="26606"/>
          <ac:spMkLst>
            <pc:docMk/>
            <pc:sldMk cId="3765928132" sldId="29908"/>
            <ac:spMk id="11" creationId="{3331323B-C288-7282-9780-B10E490BD401}"/>
          </ac:spMkLst>
        </pc:spChg>
        <pc:graphicFrameChg chg="add mod">
          <ac:chgData name="Westerberg, Kari Bjørkås" userId="b6ce16c5-7daf-473e-9091-158ce9a9f4bf" providerId="ADAL" clId="{03C7E756-7DEC-44BA-B537-C38F380509CD}" dt="2024-11-05T21:10:34.428" v="353" actId="26606"/>
          <ac:graphicFrameMkLst>
            <pc:docMk/>
            <pc:sldMk cId="3765928132" sldId="29908"/>
            <ac:graphicFrameMk id="4" creationId="{FDA4C8E4-95A9-4F16-AE59-10B1638EC108}"/>
          </ac:graphicFrameMkLst>
        </pc:graphicFrameChg>
      </pc:sldChg>
      <pc:sldChg chg="addSp delSp modSp new del mod">
        <pc:chgData name="Westerberg, Kari Bjørkås" userId="b6ce16c5-7daf-473e-9091-158ce9a9f4bf" providerId="ADAL" clId="{03C7E756-7DEC-44BA-B537-C38F380509CD}" dt="2024-11-05T20:07:24.132" v="347" actId="2696"/>
        <pc:sldMkLst>
          <pc:docMk/>
          <pc:sldMk cId="2002390079" sldId="29909"/>
        </pc:sldMkLst>
        <pc:spChg chg="del">
          <ac:chgData name="Westerberg, Kari Bjørkås" userId="b6ce16c5-7daf-473e-9091-158ce9a9f4bf" providerId="ADAL" clId="{03C7E756-7DEC-44BA-B537-C38F380509CD}" dt="2024-11-05T19:52:16.550" v="318"/>
          <ac:spMkLst>
            <pc:docMk/>
            <pc:sldMk cId="2002390079" sldId="29909"/>
            <ac:spMk id="7" creationId="{2B4A699D-9256-0C3A-7F7B-A0BC7053279B}"/>
          </ac:spMkLst>
        </pc:spChg>
        <pc:spChg chg="add mod">
          <ac:chgData name="Westerberg, Kari Bjørkås" userId="b6ce16c5-7daf-473e-9091-158ce9a9f4bf" providerId="ADAL" clId="{03C7E756-7DEC-44BA-B537-C38F380509CD}" dt="2024-11-05T19:53:24.199" v="325" actId="21"/>
          <ac:spMkLst>
            <pc:docMk/>
            <pc:sldMk cId="2002390079" sldId="29909"/>
            <ac:spMk id="10" creationId="{A7042705-2A8A-44AE-1A23-C6B44B61A469}"/>
          </ac:spMkLst>
        </pc:spChg>
        <pc:picChg chg="add del mod">
          <ac:chgData name="Westerberg, Kari Bjørkås" userId="b6ce16c5-7daf-473e-9091-158ce9a9f4bf" providerId="ADAL" clId="{03C7E756-7DEC-44BA-B537-C38F380509CD}" dt="2024-11-05T19:53:24.199" v="325" actId="21"/>
          <ac:picMkLst>
            <pc:docMk/>
            <pc:sldMk cId="2002390079" sldId="29909"/>
            <ac:picMk id="8" creationId="{6BE72E0C-7DF0-6533-A107-30FF6D614C1E}"/>
          </ac:picMkLst>
        </pc:picChg>
      </pc:sldChg>
      <pc:sldChg chg="addSp modSp new mod modClrScheme chgLayout">
        <pc:chgData name="Westerberg, Kari Bjørkås" userId="b6ce16c5-7daf-473e-9091-158ce9a9f4bf" providerId="ADAL" clId="{03C7E756-7DEC-44BA-B537-C38F380509CD}" dt="2024-11-05T21:11:45.799" v="356" actId="26606"/>
        <pc:sldMkLst>
          <pc:docMk/>
          <pc:sldMk cId="2750812755" sldId="29909"/>
        </pc:sldMkLst>
        <pc:spChg chg="mod">
          <ac:chgData name="Westerberg, Kari Bjørkås" userId="b6ce16c5-7daf-473e-9091-158ce9a9f4bf" providerId="ADAL" clId="{03C7E756-7DEC-44BA-B537-C38F380509CD}" dt="2024-11-05T21:11:45.799" v="356" actId="26606"/>
          <ac:spMkLst>
            <pc:docMk/>
            <pc:sldMk cId="2750812755" sldId="29909"/>
            <ac:spMk id="2" creationId="{FC9474D3-8DFC-6303-2B20-4E3B5557510D}"/>
          </ac:spMkLst>
        </pc:spChg>
        <pc:spChg chg="mod">
          <ac:chgData name="Westerberg, Kari Bjørkås" userId="b6ce16c5-7daf-473e-9091-158ce9a9f4bf" providerId="ADAL" clId="{03C7E756-7DEC-44BA-B537-C38F380509CD}" dt="2024-11-05T21:11:45.799" v="356" actId="26606"/>
          <ac:spMkLst>
            <pc:docMk/>
            <pc:sldMk cId="2750812755" sldId="29909"/>
            <ac:spMk id="3" creationId="{79719294-8FCC-4688-7690-B683CF8E3933}"/>
          </ac:spMkLst>
        </pc:spChg>
        <pc:picChg chg="add mod ord">
          <ac:chgData name="Westerberg, Kari Bjørkås" userId="b6ce16c5-7daf-473e-9091-158ce9a9f4bf" providerId="ADAL" clId="{03C7E756-7DEC-44BA-B537-C38F380509CD}" dt="2024-11-05T21:11:45.799" v="356" actId="26606"/>
          <ac:picMkLst>
            <pc:docMk/>
            <pc:sldMk cId="2750812755" sldId="29909"/>
            <ac:picMk id="4" creationId="{AFAAF03C-2F40-7506-C770-C0448693D606}"/>
          </ac:picMkLst>
        </pc:picChg>
      </pc:sldChg>
      <pc:sldChg chg="addSp delSp modSp new del">
        <pc:chgData name="Westerberg, Kari Bjørkås" userId="b6ce16c5-7daf-473e-9091-158ce9a9f4bf" providerId="ADAL" clId="{03C7E756-7DEC-44BA-B537-C38F380509CD}" dt="2024-11-05T20:07:28.111" v="348" actId="2696"/>
        <pc:sldMkLst>
          <pc:docMk/>
          <pc:sldMk cId="97136447" sldId="29910"/>
        </pc:sldMkLst>
        <pc:spChg chg="add del">
          <ac:chgData name="Westerberg, Kari Bjørkås" userId="b6ce16c5-7daf-473e-9091-158ce9a9f4bf" providerId="ADAL" clId="{03C7E756-7DEC-44BA-B537-C38F380509CD}" dt="2024-11-05T19:53:00.347" v="322"/>
          <ac:spMkLst>
            <pc:docMk/>
            <pc:sldMk cId="97136447" sldId="29910"/>
            <ac:spMk id="2" creationId="{E9620C87-57BE-F88C-86C2-8A3F3E70377B}"/>
          </ac:spMkLst>
        </pc:spChg>
        <pc:picChg chg="add mod">
          <ac:chgData name="Westerberg, Kari Bjørkås" userId="b6ce16c5-7daf-473e-9091-158ce9a9f4bf" providerId="ADAL" clId="{03C7E756-7DEC-44BA-B537-C38F380509CD}" dt="2024-11-05T19:53:41.738" v="326"/>
          <ac:picMkLst>
            <pc:docMk/>
            <pc:sldMk cId="97136447" sldId="29910"/>
            <ac:picMk id="5" creationId="{6BE72E0C-7DF0-6533-A107-30FF6D614C1E}"/>
          </ac:picMkLst>
        </pc:picChg>
        <pc:picChg chg="add mod">
          <ac:chgData name="Westerberg, Kari Bjørkås" userId="b6ce16c5-7daf-473e-9091-158ce9a9f4bf" providerId="ADAL" clId="{03C7E756-7DEC-44BA-B537-C38F380509CD}" dt="2024-11-05T19:53:00.347" v="322"/>
          <ac:picMkLst>
            <pc:docMk/>
            <pc:sldMk cId="97136447" sldId="29910"/>
            <ac:picMk id="8" creationId="{CB35B7FF-8D1A-70D6-510B-3599A8F55C4B}"/>
          </ac:picMkLst>
        </pc:picChg>
      </pc:sldChg>
      <pc:sldChg chg="addSp delSp modSp new del mod modClrScheme chgLayout">
        <pc:chgData name="Westerberg, Kari Bjørkås" userId="b6ce16c5-7daf-473e-9091-158ce9a9f4bf" providerId="ADAL" clId="{03C7E756-7DEC-44BA-B537-C38F380509CD}" dt="2024-11-05T21:20:24.960" v="375" actId="2696"/>
        <pc:sldMkLst>
          <pc:docMk/>
          <pc:sldMk cId="526838079" sldId="29910"/>
        </pc:sldMkLst>
        <pc:spChg chg="mod">
          <ac:chgData name="Westerberg, Kari Bjørkås" userId="b6ce16c5-7daf-473e-9091-158ce9a9f4bf" providerId="ADAL" clId="{03C7E756-7DEC-44BA-B537-C38F380509CD}" dt="2024-11-05T21:14:09.709" v="371" actId="26606"/>
          <ac:spMkLst>
            <pc:docMk/>
            <pc:sldMk cId="526838079" sldId="29910"/>
            <ac:spMk id="2" creationId="{4B34E56F-236B-A02C-0040-23053CA65A81}"/>
          </ac:spMkLst>
        </pc:spChg>
        <pc:spChg chg="mod">
          <ac:chgData name="Westerberg, Kari Bjørkås" userId="b6ce16c5-7daf-473e-9091-158ce9a9f4bf" providerId="ADAL" clId="{03C7E756-7DEC-44BA-B537-C38F380509CD}" dt="2024-11-05T21:14:09.709" v="371" actId="26606"/>
          <ac:spMkLst>
            <pc:docMk/>
            <pc:sldMk cId="526838079" sldId="29910"/>
            <ac:spMk id="3" creationId="{B32F8AD6-8DA6-416A-9431-609ABD3C6274}"/>
          </ac:spMkLst>
        </pc:spChg>
        <pc:spChg chg="add del mod">
          <ac:chgData name="Westerberg, Kari Bjørkås" userId="b6ce16c5-7daf-473e-9091-158ce9a9f4bf" providerId="ADAL" clId="{03C7E756-7DEC-44BA-B537-C38F380509CD}" dt="2024-11-05T21:14:09.709" v="371" actId="26606"/>
          <ac:spMkLst>
            <pc:docMk/>
            <pc:sldMk cId="526838079" sldId="29910"/>
            <ac:spMk id="9" creationId="{9818EA2B-3F85-9592-3714-3520A3F6CF8A}"/>
          </ac:spMkLst>
        </pc:spChg>
        <pc:graphicFrameChg chg="add del mod">
          <ac:chgData name="Westerberg, Kari Bjørkås" userId="b6ce16c5-7daf-473e-9091-158ce9a9f4bf" providerId="ADAL" clId="{03C7E756-7DEC-44BA-B537-C38F380509CD}" dt="2024-11-05T21:14:09.709" v="371" actId="26606"/>
          <ac:graphicFrameMkLst>
            <pc:docMk/>
            <pc:sldMk cId="526838079" sldId="29910"/>
            <ac:graphicFrameMk id="4" creationId="{FDA4C8E4-95A9-4F16-AE59-10B1638EC108}"/>
          </ac:graphicFrameMkLst>
        </pc:graphicFrameChg>
      </pc:sldChg>
      <pc:sldChg chg="addSp modSp new mod modClrScheme chgLayout">
        <pc:chgData name="Westerberg, Kari Bjørkås" userId="b6ce16c5-7daf-473e-9091-158ce9a9f4bf" providerId="ADAL" clId="{03C7E756-7DEC-44BA-B537-C38F380509CD}" dt="2024-11-06T12:46:46.383" v="1286" actId="27636"/>
        <pc:sldMkLst>
          <pc:docMk/>
          <pc:sldMk cId="3020250229" sldId="29911"/>
        </pc:sldMkLst>
        <pc:spChg chg="mod">
          <ac:chgData name="Westerberg, Kari Bjørkås" userId="b6ce16c5-7daf-473e-9091-158ce9a9f4bf" providerId="ADAL" clId="{03C7E756-7DEC-44BA-B537-C38F380509CD}" dt="2024-11-05T21:19:58.553" v="374" actId="26606"/>
          <ac:spMkLst>
            <pc:docMk/>
            <pc:sldMk cId="3020250229" sldId="29911"/>
            <ac:spMk id="2" creationId="{47D453C2-8409-8268-A24F-512C82458C07}"/>
          </ac:spMkLst>
        </pc:spChg>
        <pc:spChg chg="mod">
          <ac:chgData name="Westerberg, Kari Bjørkås" userId="b6ce16c5-7daf-473e-9091-158ce9a9f4bf" providerId="ADAL" clId="{03C7E756-7DEC-44BA-B537-C38F380509CD}" dt="2024-11-05T21:19:58.553" v="374" actId="26606"/>
          <ac:spMkLst>
            <pc:docMk/>
            <pc:sldMk cId="3020250229" sldId="29911"/>
            <ac:spMk id="3" creationId="{3369C129-AE77-8BD0-4625-EA536DF03D87}"/>
          </ac:spMkLst>
        </pc:spChg>
        <pc:spChg chg="add mod">
          <ac:chgData name="Westerberg, Kari Bjørkås" userId="b6ce16c5-7daf-473e-9091-158ce9a9f4bf" providerId="ADAL" clId="{03C7E756-7DEC-44BA-B537-C38F380509CD}" dt="2024-11-06T12:46:46.383" v="1286" actId="27636"/>
          <ac:spMkLst>
            <pc:docMk/>
            <pc:sldMk cId="3020250229" sldId="29911"/>
            <ac:spMk id="9" creationId="{454A2C3A-480C-EBA7-2FDD-C910CD4E7F21}"/>
          </ac:spMkLst>
        </pc:spChg>
        <pc:graphicFrameChg chg="add mod">
          <ac:chgData name="Westerberg, Kari Bjørkås" userId="b6ce16c5-7daf-473e-9091-158ce9a9f4bf" providerId="ADAL" clId="{03C7E756-7DEC-44BA-B537-C38F380509CD}" dt="2024-11-05T21:19:58.553" v="374" actId="26606"/>
          <ac:graphicFrameMkLst>
            <pc:docMk/>
            <pc:sldMk cId="3020250229" sldId="29911"/>
            <ac:graphicFrameMk id="4" creationId="{FDA4C8E4-95A9-4F16-AE59-10B1638EC108}"/>
          </ac:graphicFrameMkLst>
        </pc:graphicFrameChg>
      </pc:sldChg>
      <pc:sldChg chg="addSp delSp modSp new del mod">
        <pc:chgData name="Westerberg, Kari Bjørkås" userId="b6ce16c5-7daf-473e-9091-158ce9a9f4bf" providerId="ADAL" clId="{03C7E756-7DEC-44BA-B537-C38F380509CD}" dt="2024-11-05T20:07:32.114" v="349" actId="2696"/>
        <pc:sldMkLst>
          <pc:docMk/>
          <pc:sldMk cId="4264827447" sldId="29911"/>
        </pc:sldMkLst>
        <pc:spChg chg="del">
          <ac:chgData name="Westerberg, Kari Bjørkås" userId="b6ce16c5-7daf-473e-9091-158ce9a9f4bf" providerId="ADAL" clId="{03C7E756-7DEC-44BA-B537-C38F380509CD}" dt="2024-11-05T19:53:16.672" v="324"/>
          <ac:spMkLst>
            <pc:docMk/>
            <pc:sldMk cId="4264827447" sldId="29911"/>
            <ac:spMk id="7" creationId="{EECDEAFF-87D3-0339-03A3-995B1E705935}"/>
          </ac:spMkLst>
        </pc:spChg>
        <pc:spChg chg="add mod">
          <ac:chgData name="Westerberg, Kari Bjørkås" userId="b6ce16c5-7daf-473e-9091-158ce9a9f4bf" providerId="ADAL" clId="{03C7E756-7DEC-44BA-B537-C38F380509CD}" dt="2024-11-05T19:54:19.871" v="337" actId="21"/>
          <ac:spMkLst>
            <pc:docMk/>
            <pc:sldMk cId="4264827447" sldId="29911"/>
            <ac:spMk id="10" creationId="{4F9EBCEA-2FDE-B772-27AD-782589545890}"/>
          </ac:spMkLst>
        </pc:spChg>
        <pc:picChg chg="add del mod">
          <ac:chgData name="Westerberg, Kari Bjørkås" userId="b6ce16c5-7daf-473e-9091-158ce9a9f4bf" providerId="ADAL" clId="{03C7E756-7DEC-44BA-B537-C38F380509CD}" dt="2024-11-05T19:54:19.871" v="337" actId="21"/>
          <ac:picMkLst>
            <pc:docMk/>
            <pc:sldMk cId="4264827447" sldId="29911"/>
            <ac:picMk id="8" creationId="{4B3C4633-E6D6-61D6-55D1-CB386FF5E46C}"/>
          </ac:picMkLst>
        </pc:picChg>
      </pc:sldChg>
      <pc:sldChg chg="new del">
        <pc:chgData name="Westerberg, Kari Bjørkås" userId="b6ce16c5-7daf-473e-9091-158ce9a9f4bf" providerId="ADAL" clId="{03C7E756-7DEC-44BA-B537-C38F380509CD}" dt="2024-11-05T22:09:59.958" v="387" actId="2696"/>
        <pc:sldMkLst>
          <pc:docMk/>
          <pc:sldMk cId="2305621382" sldId="29912"/>
        </pc:sldMkLst>
      </pc:sldChg>
      <pc:sldChg chg="new del">
        <pc:chgData name="Westerberg, Kari Bjørkås" userId="b6ce16c5-7daf-473e-9091-158ce9a9f4bf" providerId="ADAL" clId="{03C7E756-7DEC-44BA-B537-C38F380509CD}" dt="2024-11-05T22:09:55.922" v="386" actId="2696"/>
        <pc:sldMkLst>
          <pc:docMk/>
          <pc:sldMk cId="3518477199" sldId="29913"/>
        </pc:sldMkLst>
      </pc:sldChg>
      <pc:sldChg chg="modSp new mod modAnim">
        <pc:chgData name="Westerberg, Kari Bjørkås" userId="b6ce16c5-7daf-473e-9091-158ce9a9f4bf" providerId="ADAL" clId="{03C7E756-7DEC-44BA-B537-C38F380509CD}" dt="2024-11-06T21:30:22.027" v="1939" actId="20577"/>
        <pc:sldMkLst>
          <pc:docMk/>
          <pc:sldMk cId="2724851409" sldId="29914"/>
        </pc:sldMkLst>
        <pc:spChg chg="mod">
          <ac:chgData name="Westerberg, Kari Bjørkås" userId="b6ce16c5-7daf-473e-9091-158ce9a9f4bf" providerId="ADAL" clId="{03C7E756-7DEC-44BA-B537-C38F380509CD}" dt="2024-11-06T08:50:47.940" v="777" actId="20577"/>
          <ac:spMkLst>
            <pc:docMk/>
            <pc:sldMk cId="2724851409" sldId="29914"/>
            <ac:spMk id="2" creationId="{D87B5C52-45F3-349C-9EF8-1FC5005C5C78}"/>
          </ac:spMkLst>
        </pc:spChg>
        <pc:spChg chg="mod">
          <ac:chgData name="Westerberg, Kari Bjørkås" userId="b6ce16c5-7daf-473e-9091-158ce9a9f4bf" providerId="ADAL" clId="{03C7E756-7DEC-44BA-B537-C38F380509CD}" dt="2024-11-06T21:30:22.027" v="1939" actId="20577"/>
          <ac:spMkLst>
            <pc:docMk/>
            <pc:sldMk cId="2724851409" sldId="29914"/>
            <ac:spMk id="3" creationId="{06DE4A62-CD5E-01FC-5C58-4920BFD8764C}"/>
          </ac:spMkLst>
        </pc:spChg>
      </pc:sldChg>
      <pc:sldChg chg="addSp delSp modSp new mod modAnim">
        <pc:chgData name="Westerberg, Kari Bjørkås" userId="b6ce16c5-7daf-473e-9091-158ce9a9f4bf" providerId="ADAL" clId="{03C7E756-7DEC-44BA-B537-C38F380509CD}" dt="2024-11-06T20:51:44.544" v="1923" actId="20577"/>
        <pc:sldMkLst>
          <pc:docMk/>
          <pc:sldMk cId="3502534172" sldId="29915"/>
        </pc:sldMkLst>
        <pc:spChg chg="mod">
          <ac:chgData name="Westerberg, Kari Bjørkås" userId="b6ce16c5-7daf-473e-9091-158ce9a9f4bf" providerId="ADAL" clId="{03C7E756-7DEC-44BA-B537-C38F380509CD}" dt="2024-11-06T08:50:38.925" v="776" actId="20577"/>
          <ac:spMkLst>
            <pc:docMk/>
            <pc:sldMk cId="3502534172" sldId="29915"/>
            <ac:spMk id="2" creationId="{CFC46DAD-4778-9268-04BD-8CDDC61F2F5A}"/>
          </ac:spMkLst>
        </pc:spChg>
        <pc:spChg chg="mod">
          <ac:chgData name="Westerberg, Kari Bjørkås" userId="b6ce16c5-7daf-473e-9091-158ce9a9f4bf" providerId="ADAL" clId="{03C7E756-7DEC-44BA-B537-C38F380509CD}" dt="2024-11-06T20:51:44.544" v="1923" actId="20577"/>
          <ac:spMkLst>
            <pc:docMk/>
            <pc:sldMk cId="3502534172" sldId="29915"/>
            <ac:spMk id="3" creationId="{418B61DD-1B87-380B-7A47-04102C7CACC7}"/>
          </ac:spMkLst>
        </pc:spChg>
        <pc:spChg chg="add">
          <ac:chgData name="Westerberg, Kari Bjørkås" userId="b6ce16c5-7daf-473e-9091-158ce9a9f4bf" providerId="ADAL" clId="{03C7E756-7DEC-44BA-B537-C38F380509CD}" dt="2024-11-06T09:08:22.319" v="854"/>
          <ac:spMkLst>
            <pc:docMk/>
            <pc:sldMk cId="3502534172" sldId="29915"/>
            <ac:spMk id="6" creationId="{62CB467B-C2FC-990B-0E20-4193F67ACB28}"/>
          </ac:spMkLst>
        </pc:spChg>
        <pc:spChg chg="add">
          <ac:chgData name="Westerberg, Kari Bjørkås" userId="b6ce16c5-7daf-473e-9091-158ce9a9f4bf" providerId="ADAL" clId="{03C7E756-7DEC-44BA-B537-C38F380509CD}" dt="2024-11-06T09:08:29.401" v="855"/>
          <ac:spMkLst>
            <pc:docMk/>
            <pc:sldMk cId="3502534172" sldId="29915"/>
            <ac:spMk id="7" creationId="{E068F629-89A8-08AA-7FD6-3E1F6A340F4F}"/>
          </ac:spMkLst>
        </pc:spChg>
        <pc:spChg chg="add del mod">
          <ac:chgData name="Westerberg, Kari Bjørkås" userId="b6ce16c5-7daf-473e-9091-158ce9a9f4bf" providerId="ADAL" clId="{03C7E756-7DEC-44BA-B537-C38F380509CD}" dt="2024-11-06T09:09:00.188" v="880" actId="478"/>
          <ac:spMkLst>
            <pc:docMk/>
            <pc:sldMk cId="3502534172" sldId="29915"/>
            <ac:spMk id="8" creationId="{4E08C947-2755-FA11-35C5-6F5FF98F5025}"/>
          </ac:spMkLst>
        </pc:spChg>
      </pc:sldChg>
      <pc:sldChg chg="delSp modSp mod">
        <pc:chgData name="Westerberg, Kari Bjørkås" userId="b6ce16c5-7daf-473e-9091-158ce9a9f4bf" providerId="ADAL" clId="{03C7E756-7DEC-44BA-B537-C38F380509CD}" dt="2024-11-06T13:22:29.325" v="1623"/>
        <pc:sldMkLst>
          <pc:docMk/>
          <pc:sldMk cId="1543690034" sldId="2147376614"/>
        </pc:sldMkLst>
        <pc:spChg chg="mod">
          <ac:chgData name="Westerberg, Kari Bjørkås" userId="b6ce16c5-7daf-473e-9091-158ce9a9f4bf" providerId="ADAL" clId="{03C7E756-7DEC-44BA-B537-C38F380509CD}" dt="2024-11-06T13:22:29.325" v="1623"/>
          <ac:spMkLst>
            <pc:docMk/>
            <pc:sldMk cId="1543690034" sldId="2147376614"/>
            <ac:spMk id="2" creationId="{F39F49A7-C858-94EF-F6BD-F183509DD534}"/>
          </ac:spMkLst>
        </pc:spChg>
        <pc:spChg chg="del mod">
          <ac:chgData name="Westerberg, Kari Bjørkås" userId="b6ce16c5-7daf-473e-9091-158ce9a9f4bf" providerId="ADAL" clId="{03C7E756-7DEC-44BA-B537-C38F380509CD}" dt="2024-11-06T12:42:42.518" v="1271"/>
          <ac:spMkLst>
            <pc:docMk/>
            <pc:sldMk cId="1543690034" sldId="2147376614"/>
            <ac:spMk id="6" creationId="{C7FC9D4A-B18D-4AC0-67AC-26E7C79CC18A}"/>
          </ac:spMkLst>
        </pc:spChg>
        <pc:spChg chg="del mod">
          <ac:chgData name="Westerberg, Kari Bjørkås" userId="b6ce16c5-7daf-473e-9091-158ce9a9f4bf" providerId="ADAL" clId="{03C7E756-7DEC-44BA-B537-C38F380509CD}" dt="2024-11-06T12:42:42.518" v="1269"/>
          <ac:spMkLst>
            <pc:docMk/>
            <pc:sldMk cId="1543690034" sldId="2147376614"/>
            <ac:spMk id="23" creationId="{FE665122-875E-2020-DD35-499ED8488B56}"/>
          </ac:spMkLst>
        </pc:spChg>
      </pc:sldChg>
      <pc:sldChg chg="addSp delSp modSp new del mod">
        <pc:chgData name="Westerberg, Kari Bjørkås" userId="b6ce16c5-7daf-473e-9091-158ce9a9f4bf" providerId="ADAL" clId="{03C7E756-7DEC-44BA-B537-C38F380509CD}" dt="2024-11-06T13:16:22.493" v="1586" actId="2696"/>
        <pc:sldMkLst>
          <pc:docMk/>
          <pc:sldMk cId="1802547673" sldId="2147376615"/>
        </pc:sldMkLst>
        <pc:spChg chg="del">
          <ac:chgData name="Westerberg, Kari Bjørkås" userId="b6ce16c5-7daf-473e-9091-158ce9a9f4bf" providerId="ADAL" clId="{03C7E756-7DEC-44BA-B537-C38F380509CD}" dt="2024-11-06T13:11:53.982" v="1554"/>
          <ac:spMkLst>
            <pc:docMk/>
            <pc:sldMk cId="1802547673" sldId="2147376615"/>
            <ac:spMk id="2" creationId="{9CD64F91-9AB7-5ED0-55A1-C136F2FE1DE4}"/>
          </ac:spMkLst>
        </pc:spChg>
        <pc:spChg chg="mod">
          <ac:chgData name="Westerberg, Kari Bjørkås" userId="b6ce16c5-7daf-473e-9091-158ce9a9f4bf" providerId="ADAL" clId="{03C7E756-7DEC-44BA-B537-C38F380509CD}" dt="2024-11-06T13:10:59.163" v="1550"/>
          <ac:spMkLst>
            <pc:docMk/>
            <pc:sldMk cId="1802547673" sldId="2147376615"/>
            <ac:spMk id="3" creationId="{BF9D2AA3-7A62-FF77-95F2-90CB80CDDA7B}"/>
          </ac:spMkLst>
        </pc:spChg>
        <pc:spChg chg="mod">
          <ac:chgData name="Westerberg, Kari Bjørkås" userId="b6ce16c5-7daf-473e-9091-158ce9a9f4bf" providerId="ADAL" clId="{03C7E756-7DEC-44BA-B537-C38F380509CD}" dt="2024-11-06T13:11:28.810" v="1552"/>
          <ac:spMkLst>
            <pc:docMk/>
            <pc:sldMk cId="1802547673" sldId="2147376615"/>
            <ac:spMk id="4" creationId="{3BA1AC34-9A07-46DE-1DEA-14B0A640B56C}"/>
          </ac:spMkLst>
        </pc:spChg>
        <pc:spChg chg="add del mod">
          <ac:chgData name="Westerberg, Kari Bjørkås" userId="b6ce16c5-7daf-473e-9091-158ce9a9f4bf" providerId="ADAL" clId="{03C7E756-7DEC-44BA-B537-C38F380509CD}" dt="2024-11-06T13:12:23.856" v="1556"/>
          <ac:spMkLst>
            <pc:docMk/>
            <pc:sldMk cId="1802547673" sldId="2147376615"/>
            <ac:spMk id="6" creationId="{DDF92D3C-9915-FF36-D1EB-BB06EF0035B8}"/>
          </ac:spMkLst>
        </pc:spChg>
        <pc:spChg chg="add mod">
          <ac:chgData name="Westerberg, Kari Bjørkås" userId="b6ce16c5-7daf-473e-9091-158ce9a9f4bf" providerId="ADAL" clId="{03C7E756-7DEC-44BA-B537-C38F380509CD}" dt="2024-11-06T13:12:45.384" v="1558" actId="21"/>
          <ac:spMkLst>
            <pc:docMk/>
            <pc:sldMk cId="1802547673" sldId="2147376615"/>
            <ac:spMk id="10" creationId="{722C675D-42FB-8174-5FEE-765591906301}"/>
          </ac:spMkLst>
        </pc:spChg>
        <pc:picChg chg="add del mod">
          <ac:chgData name="Westerberg, Kari Bjørkås" userId="b6ce16c5-7daf-473e-9091-158ce9a9f4bf" providerId="ADAL" clId="{03C7E756-7DEC-44BA-B537-C38F380509CD}" dt="2024-11-06T13:12:45.384" v="1558" actId="21"/>
          <ac:picMkLst>
            <pc:docMk/>
            <pc:sldMk cId="1802547673" sldId="2147376615"/>
            <ac:picMk id="7" creationId="{BF829270-032F-A690-1FFE-0174D6ECDDE9}"/>
          </ac:picMkLst>
        </pc:picChg>
        <pc:picChg chg="add del mod">
          <ac:chgData name="Westerberg, Kari Bjørkås" userId="b6ce16c5-7daf-473e-9091-158ce9a9f4bf" providerId="ADAL" clId="{03C7E756-7DEC-44BA-B537-C38F380509CD}" dt="2024-11-06T13:12:05.981" v="1555" actId="478"/>
          <ac:picMkLst>
            <pc:docMk/>
            <pc:sldMk cId="1802547673" sldId="2147376615"/>
            <ac:picMk id="8" creationId="{CE1DAEFC-ED07-F231-097C-7A3CE603AF99}"/>
          </ac:picMkLst>
        </pc:picChg>
      </pc:sldChg>
      <pc:sldChg chg="addSp delSp modSp new del mod">
        <pc:chgData name="Westerberg, Kari Bjørkås" userId="b6ce16c5-7daf-473e-9091-158ce9a9f4bf" providerId="ADAL" clId="{03C7E756-7DEC-44BA-B537-C38F380509CD}" dt="2024-11-06T13:16:26.123" v="1587" actId="2696"/>
        <pc:sldMkLst>
          <pc:docMk/>
          <pc:sldMk cId="2185023626" sldId="2147376616"/>
        </pc:sldMkLst>
        <pc:picChg chg="add del mod">
          <ac:chgData name="Westerberg, Kari Bjørkås" userId="b6ce16c5-7daf-473e-9091-158ce9a9f4bf" providerId="ADAL" clId="{03C7E756-7DEC-44BA-B537-C38F380509CD}" dt="2024-11-06T13:13:26.450" v="1561" actId="21"/>
          <ac:picMkLst>
            <pc:docMk/>
            <pc:sldMk cId="2185023626" sldId="2147376616"/>
            <ac:picMk id="7" creationId="{BF829270-032F-A690-1FFE-0174D6ECDDE9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nb-NO" sz="1800" b="0" i="0" baseline="0">
                <a:effectLst/>
              </a:rPr>
              <a:t>Statistics 2015-2023, The Central Coordinating Register for Legal Entities</a:t>
            </a:r>
            <a:endParaRPr lang="nb-NO">
              <a:effectLst/>
            </a:endParaRPr>
          </a:p>
        </c:rich>
      </c:tx>
      <c:layout>
        <c:manualLayout>
          <c:xMode val="edge"/>
          <c:yMode val="edge"/>
          <c:x val="0.16390699728499522"/>
          <c:y val="3.27701025710661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'[Utvikling statistikk ER_2014_2023inkl.roller_sign_engelsk.xlsx]Ark1'!$A$6</c:f>
              <c:strCache>
                <c:ptCount val="1"/>
                <c:pt idx="0">
                  <c:v>Web Services, Private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'[Utvikling statistikk ER_2014_2023inkl.roller_sign_engelsk.xlsx]Ark1'!$C$5:$K$5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'[Utvikling statistikk ER_2014_2023inkl.roller_sign_engelsk.xlsx]Ark1'!$C$6:$K$6</c:f>
              <c:numCache>
                <c:formatCode>#,##0</c:formatCode>
                <c:ptCount val="9"/>
                <c:pt idx="0">
                  <c:v>18835299</c:v>
                </c:pt>
                <c:pt idx="1">
                  <c:v>18140816</c:v>
                </c:pt>
                <c:pt idx="2">
                  <c:v>23376226</c:v>
                </c:pt>
                <c:pt idx="3">
                  <c:v>46681140</c:v>
                </c:pt>
                <c:pt idx="4">
                  <c:v>60332362</c:v>
                </c:pt>
                <c:pt idx="5">
                  <c:v>107986678</c:v>
                </c:pt>
                <c:pt idx="6">
                  <c:v>145523486</c:v>
                </c:pt>
                <c:pt idx="7">
                  <c:v>239886780</c:v>
                </c:pt>
                <c:pt idx="8">
                  <c:v>227534762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9A-4B10-B4EA-A372BAE18D4D}"/>
            </c:ext>
          </c:extLst>
        </c:ser>
        <c:ser>
          <c:idx val="1"/>
          <c:order val="1"/>
          <c:tx>
            <c:strRef>
              <c:f>'[Utvikling statistikk ER_2014_2023inkl.roller_sign_engelsk.xlsx]Ark1'!$A$7</c:f>
              <c:strCache>
                <c:ptCount val="1"/>
                <c:pt idx="0">
                  <c:v>Web Services, 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'[Utvikling statistikk ER_2014_2023inkl.roller_sign_engelsk.xlsx]Ark1'!$C$5:$K$5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'[Utvikling statistikk ER_2014_2023inkl.roller_sign_engelsk.xlsx]Ark1'!$C$7:$K$7</c:f>
              <c:numCache>
                <c:formatCode>#,##0</c:formatCode>
                <c:ptCount val="9"/>
                <c:pt idx="0">
                  <c:v>89986008</c:v>
                </c:pt>
                <c:pt idx="1">
                  <c:v>121555482</c:v>
                </c:pt>
                <c:pt idx="2">
                  <c:v>127123146</c:v>
                </c:pt>
                <c:pt idx="3">
                  <c:v>140320477</c:v>
                </c:pt>
                <c:pt idx="4">
                  <c:v>180855210</c:v>
                </c:pt>
                <c:pt idx="5">
                  <c:v>118445999</c:v>
                </c:pt>
                <c:pt idx="6">
                  <c:v>181631888</c:v>
                </c:pt>
                <c:pt idx="7">
                  <c:v>260448025</c:v>
                </c:pt>
                <c:pt idx="8">
                  <c:v>273561454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9A-4B10-B4EA-A372BAE18D4D}"/>
            </c:ext>
          </c:extLst>
        </c:ser>
        <c:ser>
          <c:idx val="2"/>
          <c:order val="2"/>
          <c:tx>
            <c:strRef>
              <c:f>'[Utvikling statistikk ER_2014_2023inkl.roller_sign_engelsk.xlsx]Ark1'!$A$8</c:f>
              <c:strCache>
                <c:ptCount val="1"/>
                <c:pt idx="0">
                  <c:v>Open data, BR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'[Utvikling statistikk ER_2014_2023inkl.roller_sign_engelsk.xlsx]Ark1'!$C$5:$K$5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'[Utvikling statistikk ER_2014_2023inkl.roller_sign_engelsk.xlsx]Ark1'!$C$8:$K$8</c:f>
              <c:numCache>
                <c:formatCode>#,##0</c:formatCode>
                <c:ptCount val="9"/>
                <c:pt idx="0">
                  <c:v>9321420</c:v>
                </c:pt>
                <c:pt idx="1">
                  <c:v>42241819</c:v>
                </c:pt>
                <c:pt idx="2">
                  <c:v>61688858</c:v>
                </c:pt>
                <c:pt idx="3">
                  <c:v>109673989</c:v>
                </c:pt>
                <c:pt idx="4">
                  <c:v>321527621</c:v>
                </c:pt>
                <c:pt idx="5">
                  <c:v>1060367352</c:v>
                </c:pt>
                <c:pt idx="6">
                  <c:v>1130251601</c:v>
                </c:pt>
                <c:pt idx="7">
                  <c:v>1842155839</c:v>
                </c:pt>
                <c:pt idx="8">
                  <c:v>2356731560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9A-4B10-B4EA-A372BAE18D4D}"/>
            </c:ext>
          </c:extLst>
        </c:ser>
        <c:ser>
          <c:idx val="3"/>
          <c:order val="3"/>
          <c:tx>
            <c:strRef>
              <c:f>'[Utvikling statistikk ER_2014_2023inkl.roller_sign_engelsk.xlsx]Ark1'!$A$9</c:f>
              <c:strCache>
                <c:ptCount val="1"/>
                <c:pt idx="0">
                  <c:v>API Position overview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'[Utvikling statistikk ER_2014_2023inkl.roller_sign_engelsk.xlsx]Ark1'!$C$5:$K$5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'[Utvikling statistikk ER_2014_2023inkl.roller_sign_engelsk.xlsx]Ark1'!$C$9:$K$9</c:f>
              <c:numCache>
                <c:formatCode>General</c:formatCode>
                <c:ptCount val="9"/>
                <c:pt idx="6" formatCode="#,##0">
                  <c:v>167224937</c:v>
                </c:pt>
                <c:pt idx="7" formatCode="#,##0">
                  <c:v>956007059</c:v>
                </c:pt>
                <c:pt idx="8" formatCode="#,##0">
                  <c:v>425937314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9A-4B10-B4EA-A372BAE18D4D}"/>
            </c:ext>
          </c:extLst>
        </c:ser>
        <c:ser>
          <c:idx val="4"/>
          <c:order val="4"/>
          <c:tx>
            <c:strRef>
              <c:f>'[Utvikling statistikk ER_2014_2023inkl.roller_sign_engelsk.xlsx]Ark1'!$A$11</c:f>
              <c:strCache>
                <c:ptCount val="1"/>
                <c:pt idx="0">
                  <c:v>Open Data, Datahotell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'[Utvikling statistikk ER_2014_2023inkl.roller_sign_engelsk.xlsx]Ark1'!$C$5:$K$5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'[Utvikling statistikk ER_2014_2023inkl.roller_sign_engelsk.xlsx]Ark1'!$C$11:$K$11</c:f>
              <c:numCache>
                <c:formatCode>#,##0</c:formatCode>
                <c:ptCount val="9"/>
                <c:pt idx="0">
                  <c:v>88678006</c:v>
                </c:pt>
                <c:pt idx="1">
                  <c:v>92443581</c:v>
                </c:pt>
                <c:pt idx="2">
                  <c:v>122192863</c:v>
                </c:pt>
                <c:pt idx="3">
                  <c:v>238242300</c:v>
                </c:pt>
                <c:pt idx="4">
                  <c:v>317752614</c:v>
                </c:pt>
                <c:pt idx="5">
                  <c:v>211095738</c:v>
                </c:pt>
                <c:pt idx="6">
                  <c:v>229996123</c:v>
                </c:pt>
                <c:pt idx="7">
                  <c:v>114703919</c:v>
                </c:pt>
                <c:pt idx="8">
                  <c:v>110482469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9A-4B10-B4EA-A372BAE18D4D}"/>
            </c:ext>
          </c:extLst>
        </c:ser>
        <c:ser>
          <c:idx val="5"/>
          <c:order val="5"/>
          <c:tx>
            <c:strRef>
              <c:f>'[Utvikling statistikk ER_2014_2023inkl.roller_sign_engelsk.xlsx]Ark1'!$A$10</c:f>
              <c:strCache>
                <c:ptCount val="1"/>
                <c:pt idx="0">
                  <c:v>API Signature rights/power of procuration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'[Utvikling statistikk ER_2014_2023inkl.roller_sign_engelsk.xlsx]Ark1'!$C$10:$K$10</c:f>
              <c:numCache>
                <c:formatCode>General</c:formatCode>
                <c:ptCount val="9"/>
                <c:pt idx="4" formatCode="#,##0">
                  <c:v>3152338</c:v>
                </c:pt>
                <c:pt idx="5" formatCode="#,##0">
                  <c:v>31440858</c:v>
                </c:pt>
                <c:pt idx="6" formatCode="#,##0">
                  <c:v>130270242</c:v>
                </c:pt>
                <c:pt idx="7" formatCode="#,##0">
                  <c:v>249785580</c:v>
                </c:pt>
                <c:pt idx="8" formatCode="#,##0">
                  <c:v>227394464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89A-4B10-B4EA-A372BAE18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55058767"/>
        <c:axId val="1255056687"/>
      </c:barChart>
      <c:catAx>
        <c:axId val="125505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255056687"/>
        <c:crosses val="autoZero"/>
        <c:auto val="1"/>
        <c:lblAlgn val="ctr"/>
        <c:lblOffset val="100"/>
        <c:noMultiLvlLbl val="0"/>
      </c:catAx>
      <c:valAx>
        <c:axId val="12550566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1255058767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nb-NO"/>
                    <a:t>Millions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1553F-DB22-4A43-9268-5884F0BA170D}" type="datetimeFigureOut">
              <a:rPr lang="nb-NO" smtClean="0"/>
              <a:t>06.11.2024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18283-091D-4CB7-A348-8FFD5B11873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3922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4DDE6E-9823-CC43-A349-EE3401DB8E3D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41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sv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sv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74047" y="1198788"/>
            <a:ext cx="9142810" cy="1551553"/>
          </a:xfrm>
        </p:spPr>
        <p:txBody>
          <a:bodyPr anchor="t">
            <a:normAutofit/>
          </a:bodyPr>
          <a:lstStyle>
            <a:lvl1pPr algn="l">
              <a:defRPr sz="5600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74047" y="2854742"/>
            <a:ext cx="9142810" cy="48139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nb-NO" noProof="0" dirty="0"/>
              <a:t>Navn på foredragsholder</a:t>
            </a:r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5" y="3817361"/>
            <a:ext cx="10731331" cy="1131072"/>
          </a:xfrm>
          <a:prstGeom prst="rect">
            <a:avLst/>
          </a:prstGeom>
        </p:spPr>
      </p:pic>
      <p:sp>
        <p:nvSpPr>
          <p:cNvPr id="12" name="Plassholder for tekst 11"/>
          <p:cNvSpPr>
            <a:spLocks noGrp="1"/>
          </p:cNvSpPr>
          <p:nvPr>
            <p:ph type="body" sz="quarter" idx="10" hasCustomPrompt="1"/>
          </p:nvPr>
        </p:nvSpPr>
        <p:spPr>
          <a:xfrm>
            <a:off x="9358040" y="6230221"/>
            <a:ext cx="2123937" cy="207074"/>
          </a:xfrm>
        </p:spPr>
        <p:txBody>
          <a:bodyPr>
            <a:normAutofit/>
          </a:bodyPr>
          <a:lstStyle>
            <a:lvl1pPr marL="0" indent="0" algn="r"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Dato – </a:t>
            </a:r>
            <a:r>
              <a:rPr lang="en-GB" noProof="0" dirty="0" err="1"/>
              <a:t>dd.mm.åååå</a:t>
            </a:r>
            <a:endParaRPr lang="en-GB" noProof="0" dirty="0"/>
          </a:p>
        </p:txBody>
      </p:sp>
      <p:pic>
        <p:nvPicPr>
          <p:cNvPr id="9" name="Bild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3" y="6068583"/>
            <a:ext cx="3230762" cy="28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4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60354" y="758531"/>
            <a:ext cx="10669705" cy="5342527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4992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s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99359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0413" cy="61401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414026" y="6392279"/>
            <a:ext cx="10926655" cy="2700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166781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30038" y="675241"/>
            <a:ext cx="3942236" cy="428552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630038" y="5203855"/>
            <a:ext cx="3942236" cy="58520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99BBBEE-5EFC-49CA-9892-3CABE6A55C52}" type="datetime1">
              <a:rPr lang="nb-NO" smtClean="0"/>
              <a:t>06.11.2024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8"/>
          </p:nvPr>
        </p:nvSpPr>
        <p:spPr>
          <a:xfrm>
            <a:off x="4842290" y="675240"/>
            <a:ext cx="6705402" cy="428552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9"/>
          </p:nvPr>
        </p:nvSpPr>
        <p:spPr>
          <a:xfrm>
            <a:off x="4842290" y="5203855"/>
            <a:ext cx="6704541" cy="58520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838561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30038" y="882315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630038" y="5599996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A0F3B3A-CFC1-40BE-8C1C-B41DC967ABCE}" type="datetime1">
              <a:rPr lang="nb-NO" smtClean="0"/>
              <a:t>06.11.2024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8"/>
          </p:nvPr>
        </p:nvSpPr>
        <p:spPr>
          <a:xfrm>
            <a:off x="4383263" y="882315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9"/>
          </p:nvPr>
        </p:nvSpPr>
        <p:spPr>
          <a:xfrm>
            <a:off x="4383262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20"/>
          </p:nvPr>
        </p:nvSpPr>
        <p:spPr>
          <a:xfrm>
            <a:off x="8118486" y="882315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11" name="Plassholder for tekst 2"/>
          <p:cNvSpPr>
            <a:spLocks noGrp="1"/>
          </p:cNvSpPr>
          <p:nvPr>
            <p:ph type="body" sz="quarter" idx="21"/>
          </p:nvPr>
        </p:nvSpPr>
        <p:spPr>
          <a:xfrm>
            <a:off x="8118486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44965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30038" y="1953696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81383" y="1953696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B41C-90F3-484A-B246-831306B01EA6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327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30038" y="1953696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0038" y="2237686"/>
            <a:ext cx="5175310" cy="34973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381383" y="1953696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381383" y="2237686"/>
            <a:ext cx="5175310" cy="34973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C0498-D621-4422-9C0D-E6F7BDD8714D}" type="datetime1">
              <a:rPr lang="nb-NO" smtClean="0"/>
              <a:t>06.11.2024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84663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 med tekst og ik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 userDrawn="1"/>
        </p:nvSpPr>
        <p:spPr>
          <a:xfrm>
            <a:off x="0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/>
          </a:p>
        </p:txBody>
      </p:sp>
      <p:sp>
        <p:nvSpPr>
          <p:cNvPr id="7" name="Rektangel 6"/>
          <p:cNvSpPr/>
          <p:nvPr userDrawn="1"/>
        </p:nvSpPr>
        <p:spPr>
          <a:xfrm>
            <a:off x="11884394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8" name="Rektangel 7"/>
          <p:cNvSpPr/>
          <p:nvPr userDrawn="1"/>
        </p:nvSpPr>
        <p:spPr>
          <a:xfrm>
            <a:off x="0" y="0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9" name="Rektangel 8"/>
          <p:cNvSpPr/>
          <p:nvPr userDrawn="1"/>
        </p:nvSpPr>
        <p:spPr>
          <a:xfrm>
            <a:off x="0" y="6553479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13" hasCustomPrompt="1"/>
          </p:nvPr>
        </p:nvSpPr>
        <p:spPr>
          <a:xfrm>
            <a:off x="7483049" y="2173375"/>
            <a:ext cx="2682161" cy="3421220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 dirty="0"/>
              <a:t>Ikon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7226" y="2173374"/>
            <a:ext cx="5286521" cy="3421220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Legg </a:t>
            </a:r>
            <a:r>
              <a:rPr lang="en-GB" noProof="0" dirty="0" err="1"/>
              <a:t>til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1932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 /m ramme og tekstbok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1414926" y="2506465"/>
            <a:ext cx="9360561" cy="1846659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2" name="Rektangel 1"/>
          <p:cNvSpPr/>
          <p:nvPr userDrawn="1"/>
        </p:nvSpPr>
        <p:spPr>
          <a:xfrm>
            <a:off x="0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/>
          </a:p>
        </p:txBody>
      </p:sp>
      <p:sp>
        <p:nvSpPr>
          <p:cNvPr id="7" name="Rektangel 6"/>
          <p:cNvSpPr/>
          <p:nvPr userDrawn="1"/>
        </p:nvSpPr>
        <p:spPr>
          <a:xfrm>
            <a:off x="11884394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8" name="Rektangel 7"/>
          <p:cNvSpPr/>
          <p:nvPr userDrawn="1"/>
        </p:nvSpPr>
        <p:spPr>
          <a:xfrm>
            <a:off x="-1717" y="0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9" name="Rektangel 8"/>
          <p:cNvSpPr/>
          <p:nvPr userDrawn="1"/>
        </p:nvSpPr>
        <p:spPr>
          <a:xfrm>
            <a:off x="0" y="6553479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1113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boks /m ramm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1414926" y="1870313"/>
            <a:ext cx="9360561" cy="311896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</p:spPr>
        <p:txBody>
          <a:bodyPr lIns="360000" tIns="630000" rIns="360000" bIns="630000"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70499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51D1BD-9CCF-4245-87CD-B06BFBCC30FA}" type="datetime1">
              <a:rPr lang="nb-NO" smtClean="0"/>
              <a:t>06.11.2024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Tittel på presentasjon og navn på foredragsholder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3"/>
          </p:nvPr>
        </p:nvSpPr>
        <p:spPr>
          <a:xfrm>
            <a:off x="630038" y="900321"/>
            <a:ext cx="10440626" cy="3601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cxnSp>
        <p:nvCxnSpPr>
          <p:cNvPr id="17" name="Rett linje 16"/>
          <p:cNvCxnSpPr>
            <a:cxnSpLocks/>
          </p:cNvCxnSpPr>
          <p:nvPr userDrawn="1"/>
        </p:nvCxnSpPr>
        <p:spPr>
          <a:xfrm>
            <a:off x="630038" y="2214790"/>
            <a:ext cx="10926655" cy="0"/>
          </a:xfrm>
          <a:prstGeom prst="line">
            <a:avLst/>
          </a:prstGeom>
          <a:ln w="12700">
            <a:solidFill>
              <a:srgbClr val="DDDE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linje 18"/>
          <p:cNvCxnSpPr>
            <a:cxnSpLocks/>
          </p:cNvCxnSpPr>
          <p:nvPr userDrawn="1"/>
        </p:nvCxnSpPr>
        <p:spPr>
          <a:xfrm>
            <a:off x="630038" y="3853374"/>
            <a:ext cx="10926655" cy="0"/>
          </a:xfrm>
          <a:prstGeom prst="line">
            <a:avLst/>
          </a:prstGeom>
          <a:ln w="12700">
            <a:solidFill>
              <a:srgbClr val="DDDE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lassholder for tekst 6"/>
          <p:cNvSpPr>
            <a:spLocks noGrp="1"/>
          </p:cNvSpPr>
          <p:nvPr>
            <p:ph type="body" sz="quarter" idx="14"/>
          </p:nvPr>
        </p:nvSpPr>
        <p:spPr>
          <a:xfrm>
            <a:off x="630038" y="1440514"/>
            <a:ext cx="10926655" cy="5476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1" name="Plassholder for tekst 6"/>
          <p:cNvSpPr>
            <a:spLocks noGrp="1"/>
          </p:cNvSpPr>
          <p:nvPr>
            <p:ph type="body" sz="quarter" idx="15"/>
          </p:nvPr>
        </p:nvSpPr>
        <p:spPr>
          <a:xfrm>
            <a:off x="630038" y="2556912"/>
            <a:ext cx="10440626" cy="3601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2" name="Plassholder for tekst 6"/>
          <p:cNvSpPr>
            <a:spLocks noGrp="1"/>
          </p:cNvSpPr>
          <p:nvPr>
            <p:ph type="body" sz="quarter" idx="16"/>
          </p:nvPr>
        </p:nvSpPr>
        <p:spPr>
          <a:xfrm>
            <a:off x="630038" y="3061092"/>
            <a:ext cx="10926655" cy="5476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3" name="Plassholder for tekst 6"/>
          <p:cNvSpPr>
            <a:spLocks noGrp="1"/>
          </p:cNvSpPr>
          <p:nvPr>
            <p:ph type="body" sz="quarter" idx="17"/>
          </p:nvPr>
        </p:nvSpPr>
        <p:spPr>
          <a:xfrm>
            <a:off x="630038" y="4195495"/>
            <a:ext cx="10440626" cy="36012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4" name="Plassholder for tekst 6"/>
          <p:cNvSpPr>
            <a:spLocks noGrp="1"/>
          </p:cNvSpPr>
          <p:nvPr>
            <p:ph type="body" sz="quarter" idx="18"/>
          </p:nvPr>
        </p:nvSpPr>
        <p:spPr>
          <a:xfrm>
            <a:off x="630038" y="4717682"/>
            <a:ext cx="10926655" cy="5476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5" name="Plassholder for tekst 6"/>
          <p:cNvSpPr>
            <a:spLocks noGrp="1"/>
          </p:cNvSpPr>
          <p:nvPr>
            <p:ph type="body" sz="quarter" idx="19" hasCustomPrompt="1"/>
          </p:nvPr>
        </p:nvSpPr>
        <p:spPr>
          <a:xfrm>
            <a:off x="11238060" y="900321"/>
            <a:ext cx="306019" cy="36012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300" b="1"/>
            </a:lvl1pPr>
          </a:lstStyle>
          <a:p>
            <a:pPr lvl="0"/>
            <a:r>
              <a:rPr lang="en-GB" dirty="0"/>
              <a:t>XX</a:t>
            </a:r>
          </a:p>
        </p:txBody>
      </p:sp>
      <p:sp>
        <p:nvSpPr>
          <p:cNvPr id="26" name="Plassholder for tekst 6"/>
          <p:cNvSpPr>
            <a:spLocks noGrp="1"/>
          </p:cNvSpPr>
          <p:nvPr>
            <p:ph type="body" sz="quarter" idx="20" hasCustomPrompt="1"/>
          </p:nvPr>
        </p:nvSpPr>
        <p:spPr>
          <a:xfrm>
            <a:off x="11238059" y="2556912"/>
            <a:ext cx="306019" cy="36012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300" b="1"/>
            </a:lvl1pPr>
          </a:lstStyle>
          <a:p>
            <a:pPr lvl="0"/>
            <a:r>
              <a:rPr lang="en-GB" dirty="0"/>
              <a:t>XX</a:t>
            </a:r>
          </a:p>
        </p:txBody>
      </p:sp>
      <p:sp>
        <p:nvSpPr>
          <p:cNvPr id="27" name="Plassholder for tekst 6"/>
          <p:cNvSpPr>
            <a:spLocks noGrp="1"/>
          </p:cNvSpPr>
          <p:nvPr>
            <p:ph type="body" sz="quarter" idx="21" hasCustomPrompt="1"/>
          </p:nvPr>
        </p:nvSpPr>
        <p:spPr>
          <a:xfrm>
            <a:off x="11238059" y="4195495"/>
            <a:ext cx="306019" cy="360128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300" b="1"/>
            </a:lvl1pPr>
          </a:lstStyle>
          <a:p>
            <a:pPr lvl="0"/>
            <a:r>
              <a:rPr lang="en-GB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39287361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 tekstboks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1134068" y="1957298"/>
            <a:ext cx="5040302" cy="2971059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</p:spPr>
        <p:txBody>
          <a:bodyPr wrap="square" lIns="540000" tIns="630000" rIns="540000" bIns="63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6" name="Plassholder for tekst 8"/>
          <p:cNvSpPr>
            <a:spLocks noGrp="1"/>
          </p:cNvSpPr>
          <p:nvPr>
            <p:ph type="body" sz="quarter" idx="15"/>
          </p:nvPr>
        </p:nvSpPr>
        <p:spPr>
          <a:xfrm>
            <a:off x="6174370" y="1957298"/>
            <a:ext cx="5040302" cy="297105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miter lim="800000"/>
          </a:ln>
        </p:spPr>
        <p:txBody>
          <a:bodyPr wrap="square" lIns="540000" tIns="630000" rIns="540000" bIns="63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i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7" name="Plassholder for tekst 3"/>
          <p:cNvSpPr>
            <a:spLocks noGrp="1"/>
          </p:cNvSpPr>
          <p:nvPr>
            <p:ph type="body" sz="quarter" idx="16"/>
          </p:nvPr>
        </p:nvSpPr>
        <p:spPr>
          <a:xfrm>
            <a:off x="1692101" y="4177489"/>
            <a:ext cx="3793942" cy="4776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8" name="Plassholder for tekst 3"/>
          <p:cNvSpPr>
            <a:spLocks noGrp="1"/>
          </p:cNvSpPr>
          <p:nvPr>
            <p:ph type="body" sz="quarter" idx="17"/>
          </p:nvPr>
        </p:nvSpPr>
        <p:spPr>
          <a:xfrm>
            <a:off x="6732403" y="4177489"/>
            <a:ext cx="3793942" cy="4776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023407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o tekstboks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1134068" y="1957298"/>
            <a:ext cx="5040302" cy="2971059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miter lim="800000"/>
          </a:ln>
        </p:spPr>
        <p:txBody>
          <a:bodyPr wrap="square" lIns="540000" tIns="630000" rIns="540000" bIns="63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i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6" name="Plassholder for tekst 8"/>
          <p:cNvSpPr>
            <a:spLocks noGrp="1"/>
          </p:cNvSpPr>
          <p:nvPr>
            <p:ph type="body" sz="quarter" idx="15"/>
          </p:nvPr>
        </p:nvSpPr>
        <p:spPr>
          <a:xfrm>
            <a:off x="6174370" y="1957298"/>
            <a:ext cx="5040302" cy="2971059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</p:spPr>
        <p:txBody>
          <a:bodyPr wrap="square" lIns="540000" tIns="630000" rIns="540000" bIns="63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7" name="Plassholder for tekst 3"/>
          <p:cNvSpPr>
            <a:spLocks noGrp="1"/>
          </p:cNvSpPr>
          <p:nvPr>
            <p:ph type="body" sz="quarter" idx="16"/>
          </p:nvPr>
        </p:nvSpPr>
        <p:spPr>
          <a:xfrm>
            <a:off x="1692101" y="4177489"/>
            <a:ext cx="3793942" cy="4776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8" name="Plassholder for tekst 3"/>
          <p:cNvSpPr>
            <a:spLocks noGrp="1"/>
          </p:cNvSpPr>
          <p:nvPr>
            <p:ph type="body" sz="quarter" idx="17"/>
          </p:nvPr>
        </p:nvSpPr>
        <p:spPr>
          <a:xfrm>
            <a:off x="6732403" y="4177489"/>
            <a:ext cx="3793942" cy="4776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6" y="1451689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Legg </a:t>
            </a:r>
            <a:r>
              <a:rPr lang="en-GB" noProof="0" dirty="0" err="1"/>
              <a:t>til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6" y="5244287"/>
            <a:ext cx="9360560" cy="32280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784447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6" y="1451689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Legg </a:t>
            </a:r>
            <a:r>
              <a:rPr lang="en-GB" noProof="0" dirty="0" err="1"/>
              <a:t>til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6" y="5244287"/>
            <a:ext cx="9360560" cy="32280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266324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1864953" y="1485101"/>
            <a:ext cx="8460507" cy="388938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</p:spPr>
        <p:txBody>
          <a:bodyPr lIns="360000" tIns="360000" rIns="360000" bIns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3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864953" y="5906105"/>
            <a:ext cx="8460507" cy="32280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472653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med ramm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6" y="1451689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Legg </a:t>
            </a:r>
            <a:r>
              <a:rPr lang="en-GB" noProof="0" dirty="0" err="1"/>
              <a:t>til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6" y="5244287"/>
            <a:ext cx="9360560" cy="322805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6" name="Rektangel 5"/>
          <p:cNvSpPr/>
          <p:nvPr userDrawn="1"/>
        </p:nvSpPr>
        <p:spPr>
          <a:xfrm>
            <a:off x="0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/>
          </a:p>
        </p:txBody>
      </p:sp>
      <p:sp>
        <p:nvSpPr>
          <p:cNvPr id="7" name="Rektangel 6"/>
          <p:cNvSpPr/>
          <p:nvPr userDrawn="1"/>
        </p:nvSpPr>
        <p:spPr>
          <a:xfrm>
            <a:off x="11884394" y="0"/>
            <a:ext cx="306019" cy="6860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8" name="Rektangel 7"/>
          <p:cNvSpPr/>
          <p:nvPr userDrawn="1"/>
        </p:nvSpPr>
        <p:spPr>
          <a:xfrm>
            <a:off x="0" y="0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  <p:sp>
        <p:nvSpPr>
          <p:cNvPr id="9" name="Rektangel 8"/>
          <p:cNvSpPr/>
          <p:nvPr userDrawn="1"/>
        </p:nvSpPr>
        <p:spPr>
          <a:xfrm>
            <a:off x="0" y="6553479"/>
            <a:ext cx="12192130" cy="306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4996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 /m tekst 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>
            <a:normAutofit/>
          </a:bodyPr>
          <a:lstStyle>
            <a:lvl1pPr marL="0" indent="0" algn="ctr">
              <a:buNone/>
              <a:defRPr sz="1300"/>
            </a:lvl1pPr>
          </a:lstStyle>
          <a:p>
            <a:r>
              <a:rPr lang="nb-NO" dirty="0"/>
              <a:t>Skift bilde via menyen «sett inn» og «bilde»-knappen</a:t>
            </a:r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6" y="2604423"/>
            <a:ext cx="9360561" cy="1650743"/>
          </a:xfrm>
          <a:prstGeom prst="rect">
            <a:avLst/>
          </a:prstGeom>
          <a:solidFill>
            <a:schemeClr val="tx2">
              <a:alpha val="60000"/>
            </a:schemeClr>
          </a:solidFill>
          <a:ln w="228600">
            <a:noFill/>
            <a:miter lim="800000"/>
          </a:ln>
        </p:spPr>
        <p:txBody>
          <a:bodyPr lIns="360000" tIns="360000" rIns="360000" bIns="360000"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Legg </a:t>
            </a:r>
            <a:r>
              <a:rPr lang="en-GB" noProof="0" dirty="0" err="1"/>
              <a:t>til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67546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 /m farge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0413" cy="68595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720000" rIns="0" bIns="0" anchor="t" anchorCtr="1">
            <a:normAutofit/>
          </a:bodyPr>
          <a:lstStyle>
            <a:lvl1pPr marL="0" indent="0" algn="ctr">
              <a:buNone/>
              <a:defRPr sz="1300">
                <a:solidFill>
                  <a:schemeClr val="lt1"/>
                </a:solidFill>
              </a:defRPr>
            </a:lvl1pPr>
          </a:lstStyle>
          <a:p>
            <a:r>
              <a:rPr lang="nb-NO" dirty="0"/>
              <a:t>Skift bilde via menyen «sett inn» og «bilde»-knappen</a:t>
            </a:r>
          </a:p>
        </p:txBody>
      </p:sp>
      <p:sp>
        <p:nvSpPr>
          <p:cNvPr id="2" name="Plassholder for tekst 1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lIns="45720" tIns="22860" rIns="45720" bIns="2286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endParaRPr lang="nb-NO" dirty="0"/>
          </a:p>
        </p:txBody>
      </p:sp>
      <p:sp>
        <p:nvSpPr>
          <p:cNvPr id="4" name="Plassholder for tekst 8"/>
          <p:cNvSpPr>
            <a:spLocks noGrp="1"/>
          </p:cNvSpPr>
          <p:nvPr>
            <p:ph type="body" sz="quarter" idx="15"/>
          </p:nvPr>
        </p:nvSpPr>
        <p:spPr>
          <a:xfrm>
            <a:off x="6300378" y="3385207"/>
            <a:ext cx="5148308" cy="2646943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miter lim="800000"/>
          </a:ln>
        </p:spPr>
        <p:txBody>
          <a:bodyPr wrap="square" lIns="540000" tIns="540000" rIns="540000" bIns="54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i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  <p:sp>
        <p:nvSpPr>
          <p:cNvPr id="7" name="Plassholder for tekst 3"/>
          <p:cNvSpPr>
            <a:spLocks noGrp="1"/>
          </p:cNvSpPr>
          <p:nvPr>
            <p:ph type="body" sz="quarter" idx="17"/>
          </p:nvPr>
        </p:nvSpPr>
        <p:spPr>
          <a:xfrm>
            <a:off x="6870364" y="5315177"/>
            <a:ext cx="3793942" cy="4776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2654809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tel /m 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84F3-39FE-4562-A771-0FD156BA2566}" type="datetime1">
              <a:rPr lang="nb-NO" smtClean="0"/>
              <a:t>06.11.2024</a:t>
            </a:fld>
            <a:endParaRPr lang="nb-NO" dirty="0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7866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804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ADA8-B3C2-4DDC-BC20-C1564CABF126}" type="datetime1">
              <a:rPr lang="nb-NO" smtClean="0"/>
              <a:t>06.11.2024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25582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B7D93-5884-4A08-A529-A5F2AB329DC1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38400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1D777141-3DC3-451D-9166-AE0A6FAE7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2482"/>
            <a:ext cx="12190413" cy="6857107"/>
          </a:xfrm>
          <a:prstGeom prst="rect">
            <a:avLst/>
          </a:prstGeom>
        </p:spPr>
      </p:pic>
      <p:sp>
        <p:nvSpPr>
          <p:cNvPr id="15" name="Plassholder for bilde 10">
            <a:extLst>
              <a:ext uri="{FF2B5EF4-FFF2-40B4-BE49-F238E27FC236}">
                <a16:creationId xmlns:a16="http://schemas.microsoft.com/office/drawing/2014/main" id="{F50896CF-D451-8D48-B941-E2A9AE0F42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4" y="-2479"/>
            <a:ext cx="12190413" cy="6859587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midt på siden for å sette inn annet bakgrunnsbilde</a:t>
            </a:r>
          </a:p>
        </p:txBody>
      </p:sp>
      <p:sp>
        <p:nvSpPr>
          <p:cNvPr id="17" name="Tittel 1">
            <a:extLst>
              <a:ext uri="{FF2B5EF4-FFF2-40B4-BE49-F238E27FC236}">
                <a16:creationId xmlns:a16="http://schemas.microsoft.com/office/drawing/2014/main" id="{8BC3F9F8-1FB0-2749-A3F8-1BDB42CE19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5979" y="1900890"/>
            <a:ext cx="8929067" cy="1385775"/>
          </a:xfrm>
        </p:spPr>
        <p:txBody>
          <a:bodyPr anchor="t">
            <a:normAutofit/>
          </a:bodyPr>
          <a:lstStyle>
            <a:lvl1pPr algn="l">
              <a:defRPr sz="4799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b-NO"/>
              <a:t>Klikk for å redigere overskriften på fremsiden</a:t>
            </a:r>
          </a:p>
        </p:txBody>
      </p:sp>
      <p:sp>
        <p:nvSpPr>
          <p:cNvPr id="18" name="Undertittel 2">
            <a:extLst>
              <a:ext uri="{FF2B5EF4-FFF2-40B4-BE49-F238E27FC236}">
                <a16:creationId xmlns:a16="http://schemas.microsoft.com/office/drawing/2014/main" id="{E9FBF54E-E108-9244-9C42-5FB139C44A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5979" y="3782396"/>
            <a:ext cx="7188853" cy="481392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040" indent="0" algn="ctr">
              <a:buNone/>
              <a:defRPr sz="2000"/>
            </a:lvl2pPr>
            <a:lvl3pPr marL="914081" indent="0" algn="ctr">
              <a:buNone/>
              <a:defRPr sz="1800"/>
            </a:lvl3pPr>
            <a:lvl4pPr marL="1371121" indent="0" algn="ctr">
              <a:buNone/>
              <a:defRPr sz="1600"/>
            </a:lvl4pPr>
            <a:lvl5pPr marL="1828160" indent="0" algn="ctr">
              <a:buNone/>
              <a:defRPr sz="1600"/>
            </a:lvl5pPr>
            <a:lvl6pPr marL="2285200" indent="0" algn="ctr">
              <a:buNone/>
              <a:defRPr sz="1600"/>
            </a:lvl6pPr>
            <a:lvl7pPr marL="2742240" indent="0" algn="ctr">
              <a:buNone/>
              <a:defRPr sz="1600"/>
            </a:lvl7pPr>
            <a:lvl8pPr marL="3199280" indent="0" algn="ctr">
              <a:buNone/>
              <a:defRPr sz="1600"/>
            </a:lvl8pPr>
            <a:lvl9pPr marL="3656320" indent="0" algn="ctr">
              <a:buNone/>
              <a:defRPr sz="1600"/>
            </a:lvl9pPr>
          </a:lstStyle>
          <a:p>
            <a:r>
              <a:rPr lang="nb-NO"/>
              <a:t>Navn på foredragsholder</a:t>
            </a:r>
          </a:p>
        </p:txBody>
      </p:sp>
      <p:sp>
        <p:nvSpPr>
          <p:cNvPr id="19" name="Plassholder for tekst 11">
            <a:extLst>
              <a:ext uri="{FF2B5EF4-FFF2-40B4-BE49-F238E27FC236}">
                <a16:creationId xmlns:a16="http://schemas.microsoft.com/office/drawing/2014/main" id="{F83D1958-CB67-604E-B4AF-1A42164032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07570" y="5251024"/>
            <a:ext cx="2123937" cy="207074"/>
          </a:xfrm>
          <a:noFill/>
        </p:spPr>
        <p:txBody>
          <a:bodyPr>
            <a:normAutofit/>
          </a:bodyPr>
          <a:lstStyle>
            <a:lvl1pPr marL="0" indent="0" algn="r">
              <a:buNone/>
              <a:defRPr sz="1300">
                <a:solidFill>
                  <a:schemeClr val="bg2"/>
                </a:solidFill>
              </a:defRPr>
            </a:lvl1pPr>
          </a:lstStyle>
          <a:p>
            <a:pPr lvl="0"/>
            <a:r>
              <a:rPr lang="nb-NO"/>
              <a:t>Dato – </a:t>
            </a:r>
            <a:r>
              <a:rPr lang="nb-NO" err="1"/>
              <a:t>dd.mm.åååå</a:t>
            </a:r>
            <a:endParaRPr lang="nb-NO"/>
          </a:p>
        </p:txBody>
      </p:sp>
      <p:pic>
        <p:nvPicPr>
          <p:cNvPr id="20" name="Bilde 13">
            <a:extLst>
              <a:ext uri="{FF2B5EF4-FFF2-40B4-BE49-F238E27FC236}">
                <a16:creationId xmlns:a16="http://schemas.microsoft.com/office/drawing/2014/main" id="{32183322-7742-894F-90AC-708F96CC22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55978" y="5171520"/>
            <a:ext cx="2347218" cy="28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258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9181737-249E-4DC6-9578-9F1A92141722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4197078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tel og innhold _uten bunnli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4A73FA97-FE0B-4F5F-81AF-9B105D98E5A5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E4B72CB-3472-F743-9EFC-B276DE7342C0}"/>
              </a:ext>
            </a:extLst>
          </p:cNvPr>
          <p:cNvSpPr/>
          <p:nvPr userDrawn="1"/>
        </p:nvSpPr>
        <p:spPr>
          <a:xfrm>
            <a:off x="528919" y="5925672"/>
            <a:ext cx="11098306" cy="143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4101532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 og innhold A">
    <p:bg>
      <p:bgPr>
        <a:solidFill>
          <a:srgbClr val="E9F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6CC3A-E67C-4805-920E-1B1C4E2A9CD8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53EA45C9-9C6D-244B-93DE-73C839D863FD}"/>
              </a:ext>
            </a:extLst>
          </p:cNvPr>
          <p:cNvSpPr/>
          <p:nvPr userDrawn="1"/>
        </p:nvSpPr>
        <p:spPr>
          <a:xfrm>
            <a:off x="622301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CF060867-789A-8A4F-B3F8-770067BCCBAC}"/>
              </a:ext>
            </a:extLst>
          </p:cNvPr>
          <p:cNvSpPr/>
          <p:nvPr userDrawn="1"/>
        </p:nvSpPr>
        <p:spPr>
          <a:xfrm>
            <a:off x="3401170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A459D8B6-F19E-9B4B-8073-7EE02F17C0F8}"/>
              </a:ext>
            </a:extLst>
          </p:cNvPr>
          <p:cNvSpPr/>
          <p:nvPr userDrawn="1"/>
        </p:nvSpPr>
        <p:spPr>
          <a:xfrm>
            <a:off x="6180038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31A192D8-674B-414D-8A7F-A5F23B1FD262}"/>
              </a:ext>
            </a:extLst>
          </p:cNvPr>
          <p:cNvSpPr/>
          <p:nvPr userDrawn="1"/>
        </p:nvSpPr>
        <p:spPr>
          <a:xfrm>
            <a:off x="8958906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7" name="Plassholder for bilde 16">
            <a:extLst>
              <a:ext uri="{FF2B5EF4-FFF2-40B4-BE49-F238E27FC236}">
                <a16:creationId xmlns:a16="http://schemas.microsoft.com/office/drawing/2014/main" id="{AFD5AB03-18BA-F948-A5CC-197C9E370F4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73505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19" name="Plassholder for tekst 18">
            <a:extLst>
              <a:ext uri="{FF2B5EF4-FFF2-40B4-BE49-F238E27FC236}">
                <a16:creationId xmlns:a16="http://schemas.microsoft.com/office/drawing/2014/main" id="{5506234D-9164-9540-AB58-F501392113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4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0" name="Plassholder for tekst 18">
            <a:extLst>
              <a:ext uri="{FF2B5EF4-FFF2-40B4-BE49-F238E27FC236}">
                <a16:creationId xmlns:a16="http://schemas.microsoft.com/office/drawing/2014/main" id="{4E599DA2-6CB6-EA43-A31E-7B18983D5F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664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4" name="Plassholder for bilde 16">
            <a:extLst>
              <a:ext uri="{FF2B5EF4-FFF2-40B4-BE49-F238E27FC236}">
                <a16:creationId xmlns:a16="http://schemas.microsoft.com/office/drawing/2014/main" id="{C356B80B-6931-BA4C-905D-DB7FDDE673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65343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25" name="Plassholder for tekst 18">
            <a:extLst>
              <a:ext uri="{FF2B5EF4-FFF2-40B4-BE49-F238E27FC236}">
                <a16:creationId xmlns:a16="http://schemas.microsoft.com/office/drawing/2014/main" id="{8DF0F37B-9D19-8944-A4ED-E76961A1D2A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74501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6" name="Plassholder for tekst 18">
            <a:extLst>
              <a:ext uri="{FF2B5EF4-FFF2-40B4-BE49-F238E27FC236}">
                <a16:creationId xmlns:a16="http://schemas.microsoft.com/office/drawing/2014/main" id="{6AED6E07-2453-334C-87AE-79B9DA93A81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74501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7" name="Plassholder for bilde 16">
            <a:extLst>
              <a:ext uri="{FF2B5EF4-FFF2-40B4-BE49-F238E27FC236}">
                <a16:creationId xmlns:a16="http://schemas.microsoft.com/office/drawing/2014/main" id="{12769280-9B8F-4149-B783-53D9EEB8944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027998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28" name="Plassholder for tekst 18">
            <a:extLst>
              <a:ext uri="{FF2B5EF4-FFF2-40B4-BE49-F238E27FC236}">
                <a16:creationId xmlns:a16="http://schemas.microsoft.com/office/drawing/2014/main" id="{46DD8257-C1B4-7247-99E0-FC8813191D9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37157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9" name="Plassholder for tekst 18">
            <a:extLst>
              <a:ext uri="{FF2B5EF4-FFF2-40B4-BE49-F238E27FC236}">
                <a16:creationId xmlns:a16="http://schemas.microsoft.com/office/drawing/2014/main" id="{9EE8725B-D175-3C42-94C5-735D815D54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37157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30" name="Plassholder for bilde 16">
            <a:extLst>
              <a:ext uri="{FF2B5EF4-FFF2-40B4-BE49-F238E27FC236}">
                <a16:creationId xmlns:a16="http://schemas.microsoft.com/office/drawing/2014/main" id="{3B67A0C2-E7A3-C646-805D-736D5C13620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829564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31" name="Plassholder for tekst 18">
            <a:extLst>
              <a:ext uri="{FF2B5EF4-FFF2-40B4-BE49-F238E27FC236}">
                <a16:creationId xmlns:a16="http://schemas.microsoft.com/office/drawing/2014/main" id="{6D5ABE03-8D61-DF4B-B207-24BF3EFBD2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38723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2" name="Plassholder for tekst 18">
            <a:extLst>
              <a:ext uri="{FF2B5EF4-FFF2-40B4-BE49-F238E27FC236}">
                <a16:creationId xmlns:a16="http://schemas.microsoft.com/office/drawing/2014/main" id="{95F54A2D-05FF-AB42-8BCE-4C67796FA7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38723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</p:spTree>
    <p:extLst>
      <p:ext uri="{BB962C8B-B14F-4D97-AF65-F5344CB8AC3E}">
        <p14:creationId xmlns:p14="http://schemas.microsoft.com/office/powerpoint/2010/main" val="27954716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22300" y="2003694"/>
            <a:ext cx="10934392" cy="3731350"/>
          </a:xfrm>
        </p:spPr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79D6-76FA-4224-99BE-43E453B292ED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81F7D53D-CC82-9944-AFA3-27E5455336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</p:spTree>
    <p:extLst>
      <p:ext uri="{BB962C8B-B14F-4D97-AF65-F5344CB8AC3E}">
        <p14:creationId xmlns:p14="http://schemas.microsoft.com/office/powerpoint/2010/main" val="903465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lt1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18523806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loverskri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7992124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eloverskrift">
    <p:bg>
      <p:bgPr>
        <a:solidFill>
          <a:srgbClr val="CCFD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positivt budskap</a:t>
            </a:r>
          </a:p>
        </p:txBody>
      </p:sp>
    </p:spTree>
    <p:extLst>
      <p:ext uri="{BB962C8B-B14F-4D97-AF65-F5344CB8AC3E}">
        <p14:creationId xmlns:p14="http://schemas.microsoft.com/office/powerpoint/2010/main" val="320168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eloverskrift">
    <p:bg>
      <p:bgPr>
        <a:solidFill>
          <a:srgbClr val="FFF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38335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eloversk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80065" y="1511937"/>
            <a:ext cx="10514231" cy="1662250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lt1"/>
                </a:solidFill>
              </a:defRPr>
            </a:lvl1pPr>
          </a:lstStyle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80065" y="3660961"/>
            <a:ext cx="10514231" cy="86784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1"/>
                </a:solidFill>
              </a:defRPr>
            </a:lvl1pPr>
            <a:lvl2pPr marL="4571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58411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loverskrift">
    <p:bg>
      <p:bgPr>
        <a:solidFill>
          <a:srgbClr val="FED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advarende budskap</a:t>
            </a:r>
          </a:p>
        </p:txBody>
      </p:sp>
    </p:spTree>
    <p:extLst>
      <p:ext uri="{BB962C8B-B14F-4D97-AF65-F5344CB8AC3E}">
        <p14:creationId xmlns:p14="http://schemas.microsoft.com/office/powerpoint/2010/main" val="15584862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lit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22BD-A734-4FAB-8AAD-48177A729858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471389" y="576206"/>
            <a:ext cx="5085304" cy="515883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441259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5976359" y="0"/>
            <a:ext cx="6214055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4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5337945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, tekst og lit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F57E4-9667-43AC-9DE4-B873B7276B31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22301" y="1410512"/>
            <a:ext cx="10934392" cy="285020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30038" y="4464997"/>
            <a:ext cx="10926654" cy="1221410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5662C07D-0EC0-8045-963A-98D7733B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7780079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FCA12-5F01-4532-8067-500382D228FB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81F7D53D-CC82-9944-AFA3-27E5455336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C629F34C-73C8-EA45-807C-41619DF0FC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300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C937392-CC98-E34E-A4CB-905F7E9D3625}"/>
              </a:ext>
            </a:extLst>
          </p:cNvPr>
          <p:cNvSpPr/>
          <p:nvPr userDrawn="1"/>
        </p:nvSpPr>
        <p:spPr>
          <a:xfrm>
            <a:off x="622300" y="4659549"/>
            <a:ext cx="2617011" cy="1079264"/>
          </a:xfrm>
          <a:prstGeom prst="rect">
            <a:avLst/>
          </a:prstGeom>
          <a:solidFill>
            <a:schemeClr val="bg2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27" name="Plassholder for tekst 26">
            <a:extLst>
              <a:ext uri="{FF2B5EF4-FFF2-40B4-BE49-F238E27FC236}">
                <a16:creationId xmlns:a16="http://schemas.microsoft.com/office/drawing/2014/main" id="{F909E254-DA16-094D-9473-E5B525C6AC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614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8" name="Plassholder for tekst 26">
            <a:extLst>
              <a:ext uri="{FF2B5EF4-FFF2-40B4-BE49-F238E27FC236}">
                <a16:creationId xmlns:a16="http://schemas.microsoft.com/office/drawing/2014/main" id="{BFE68393-FEF7-9342-A21A-94995B874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6614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3" name="Plassholder for bilde 5">
            <a:extLst>
              <a:ext uri="{FF2B5EF4-FFF2-40B4-BE49-F238E27FC236}">
                <a16:creationId xmlns:a16="http://schemas.microsoft.com/office/drawing/2014/main" id="{871E48EE-42EF-BF42-B9DC-6F50529D010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414142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31073479-8A8B-1148-A41E-BC0F512E5C22}"/>
              </a:ext>
            </a:extLst>
          </p:cNvPr>
          <p:cNvSpPr/>
          <p:nvPr userDrawn="1"/>
        </p:nvSpPr>
        <p:spPr>
          <a:xfrm>
            <a:off x="3414142" y="4659549"/>
            <a:ext cx="2617011" cy="1079264"/>
          </a:xfrm>
          <a:prstGeom prst="rect">
            <a:avLst/>
          </a:prstGeom>
          <a:solidFill>
            <a:schemeClr val="accent6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5" name="Plassholder for tekst 26">
            <a:extLst>
              <a:ext uri="{FF2B5EF4-FFF2-40B4-BE49-F238E27FC236}">
                <a16:creationId xmlns:a16="http://schemas.microsoft.com/office/drawing/2014/main" id="{A908BB91-00C2-0F4C-BA61-FA1F984A040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28455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6" name="Plassholder for tekst 26">
            <a:extLst>
              <a:ext uri="{FF2B5EF4-FFF2-40B4-BE49-F238E27FC236}">
                <a16:creationId xmlns:a16="http://schemas.microsoft.com/office/drawing/2014/main" id="{796E69A1-014E-3942-A45D-551AC056BD4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28455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7" name="Plassholder for bilde 5">
            <a:extLst>
              <a:ext uri="{FF2B5EF4-FFF2-40B4-BE49-F238E27FC236}">
                <a16:creationId xmlns:a16="http://schemas.microsoft.com/office/drawing/2014/main" id="{F7E05007-A997-9E47-95CF-32C8D9566DA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86520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E4CB3D50-F217-9641-BCF8-A16B8CEA0FCC}"/>
              </a:ext>
            </a:extLst>
          </p:cNvPr>
          <p:cNvSpPr/>
          <p:nvPr userDrawn="1"/>
        </p:nvSpPr>
        <p:spPr>
          <a:xfrm>
            <a:off x="6186520" y="4659549"/>
            <a:ext cx="2617011" cy="1079264"/>
          </a:xfrm>
          <a:prstGeom prst="rect">
            <a:avLst/>
          </a:prstGeom>
          <a:solidFill>
            <a:schemeClr val="tx1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9" name="Plassholder for tekst 26">
            <a:extLst>
              <a:ext uri="{FF2B5EF4-FFF2-40B4-BE49-F238E27FC236}">
                <a16:creationId xmlns:a16="http://schemas.microsoft.com/office/drawing/2014/main" id="{49597B93-0655-114F-98E2-5A567A2C05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833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0" name="Plassholder for tekst 26">
            <a:extLst>
              <a:ext uri="{FF2B5EF4-FFF2-40B4-BE49-F238E27FC236}">
                <a16:creationId xmlns:a16="http://schemas.microsoft.com/office/drawing/2014/main" id="{801287C4-C529-4040-A3F5-95BE2A18DA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00833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41" name="Plassholder for bilde 5">
            <a:extLst>
              <a:ext uri="{FF2B5EF4-FFF2-40B4-BE49-F238E27FC236}">
                <a16:creationId xmlns:a16="http://schemas.microsoft.com/office/drawing/2014/main" id="{064E2384-2BAF-8D47-B6CD-9BEDA7965A6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68633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9C659604-E28D-464B-A878-23A8E08B14DD}"/>
              </a:ext>
            </a:extLst>
          </p:cNvPr>
          <p:cNvSpPr/>
          <p:nvPr userDrawn="1"/>
        </p:nvSpPr>
        <p:spPr>
          <a:xfrm>
            <a:off x="8968633" y="4659549"/>
            <a:ext cx="2617011" cy="1079264"/>
          </a:xfrm>
          <a:prstGeom prst="rect">
            <a:avLst/>
          </a:prstGeom>
          <a:solidFill>
            <a:schemeClr val="accent5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43" name="Plassholder for tekst 26">
            <a:extLst>
              <a:ext uri="{FF2B5EF4-FFF2-40B4-BE49-F238E27FC236}">
                <a16:creationId xmlns:a16="http://schemas.microsoft.com/office/drawing/2014/main" id="{3F424669-BAAE-564A-A1D3-7144E4921C8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82946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4" name="Plassholder for tekst 26">
            <a:extLst>
              <a:ext uri="{FF2B5EF4-FFF2-40B4-BE49-F238E27FC236}">
                <a16:creationId xmlns:a16="http://schemas.microsoft.com/office/drawing/2014/main" id="{444BAF17-9FC6-804A-9883-57095D6749F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82946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</p:spTree>
    <p:extLst>
      <p:ext uri="{BB962C8B-B14F-4D97-AF65-F5344CB8AC3E}">
        <p14:creationId xmlns:p14="http://schemas.microsoft.com/office/powerpoint/2010/main" val="23961772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tel 1">
            <a:extLst>
              <a:ext uri="{FF2B5EF4-FFF2-40B4-BE49-F238E27FC236}">
                <a16:creationId xmlns:a16="http://schemas.microsoft.com/office/drawing/2014/main" id="{BA90743D-6905-5241-87E4-44C80A8D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23" name="Plassholder for dato 3">
            <a:extLst>
              <a:ext uri="{FF2B5EF4-FFF2-40B4-BE49-F238E27FC236}">
                <a16:creationId xmlns:a16="http://schemas.microsoft.com/office/drawing/2014/main" id="{07BBC293-F571-6F4C-A845-4E57250B05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10582" y="6428293"/>
            <a:ext cx="846111" cy="148695"/>
          </a:xfrm>
        </p:spPr>
        <p:txBody>
          <a:bodyPr/>
          <a:lstStyle/>
          <a:p>
            <a:fld id="{246FF884-8230-44F3-A98E-D414FC010339}" type="datetime1">
              <a:rPr lang="nb-NO" smtClean="0"/>
              <a:t>06.11.2024</a:t>
            </a:fld>
            <a:endParaRPr lang="nb-NO"/>
          </a:p>
        </p:txBody>
      </p:sp>
      <p:sp>
        <p:nvSpPr>
          <p:cNvPr id="24" name="Plassholder for bunntekst 4">
            <a:extLst>
              <a:ext uri="{FF2B5EF4-FFF2-40B4-BE49-F238E27FC236}">
                <a16:creationId xmlns:a16="http://schemas.microsoft.com/office/drawing/2014/main" id="{43EB9E6B-AE98-9142-8F07-A65759DE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25" name="Plassholder for tekst 7">
            <a:extLst>
              <a:ext uri="{FF2B5EF4-FFF2-40B4-BE49-F238E27FC236}">
                <a16:creationId xmlns:a16="http://schemas.microsoft.com/office/drawing/2014/main" id="{F903B5C7-6C5D-8240-B732-86BEAEEA25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  <p:sp>
        <p:nvSpPr>
          <p:cNvPr id="26" name="Plassholder for bilde 5">
            <a:extLst>
              <a:ext uri="{FF2B5EF4-FFF2-40B4-BE49-F238E27FC236}">
                <a16:creationId xmlns:a16="http://schemas.microsoft.com/office/drawing/2014/main" id="{9DD094CE-355F-3B4C-9CAA-D99BBB9F25E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0674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19A44576-D20C-5A47-87A5-04E8D8EEF06D}"/>
              </a:ext>
            </a:extLst>
          </p:cNvPr>
          <p:cNvSpPr/>
          <p:nvPr userDrawn="1"/>
        </p:nvSpPr>
        <p:spPr>
          <a:xfrm>
            <a:off x="640674" y="4659549"/>
            <a:ext cx="3483855" cy="1079264"/>
          </a:xfrm>
          <a:prstGeom prst="rect">
            <a:avLst/>
          </a:prstGeom>
          <a:solidFill>
            <a:schemeClr val="accent6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0" name="Plassholder for tekst 26">
            <a:extLst>
              <a:ext uri="{FF2B5EF4-FFF2-40B4-BE49-F238E27FC236}">
                <a16:creationId xmlns:a16="http://schemas.microsoft.com/office/drawing/2014/main" id="{ED3B3F55-1E7D-6240-B86C-EBF34AA5EFF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4986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1" name="Plassholder for tekst 26">
            <a:extLst>
              <a:ext uri="{FF2B5EF4-FFF2-40B4-BE49-F238E27FC236}">
                <a16:creationId xmlns:a16="http://schemas.microsoft.com/office/drawing/2014/main" id="{93FE097D-ABBC-FC4C-B8D2-FD4E2CD426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4986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2" name="Plassholder for bilde 5">
            <a:extLst>
              <a:ext uri="{FF2B5EF4-FFF2-40B4-BE49-F238E27FC236}">
                <a16:creationId xmlns:a16="http://schemas.microsoft.com/office/drawing/2014/main" id="{B66723B6-FE7F-804C-88BF-A00C8BC0D8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366368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93AEBD50-8C2C-6149-8351-670475EBF967}"/>
              </a:ext>
            </a:extLst>
          </p:cNvPr>
          <p:cNvSpPr/>
          <p:nvPr userDrawn="1"/>
        </p:nvSpPr>
        <p:spPr>
          <a:xfrm>
            <a:off x="4366368" y="4659549"/>
            <a:ext cx="3483855" cy="1079264"/>
          </a:xfrm>
          <a:prstGeom prst="rect">
            <a:avLst/>
          </a:prstGeom>
          <a:solidFill>
            <a:schemeClr val="tx2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46" name="Plassholder for tekst 26">
            <a:extLst>
              <a:ext uri="{FF2B5EF4-FFF2-40B4-BE49-F238E27FC236}">
                <a16:creationId xmlns:a16="http://schemas.microsoft.com/office/drawing/2014/main" id="{BD4870C5-0E3D-3046-BA0B-65060EFFE4B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80680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7" name="Plassholder for tekst 26">
            <a:extLst>
              <a:ext uri="{FF2B5EF4-FFF2-40B4-BE49-F238E27FC236}">
                <a16:creationId xmlns:a16="http://schemas.microsoft.com/office/drawing/2014/main" id="{1EA19368-0B5D-1D4C-BE68-6F82BE86D9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80680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48" name="Plassholder for bilde 5">
            <a:extLst>
              <a:ext uri="{FF2B5EF4-FFF2-40B4-BE49-F238E27FC236}">
                <a16:creationId xmlns:a16="http://schemas.microsoft.com/office/drawing/2014/main" id="{6C935E31-89F7-0D47-88B4-47D49D0D532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092062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C8D8BAF6-46BB-6C48-B9C8-7BBF31FBF07B}"/>
              </a:ext>
            </a:extLst>
          </p:cNvPr>
          <p:cNvSpPr/>
          <p:nvPr userDrawn="1"/>
        </p:nvSpPr>
        <p:spPr>
          <a:xfrm>
            <a:off x="8092062" y="4659549"/>
            <a:ext cx="3483855" cy="1079264"/>
          </a:xfrm>
          <a:prstGeom prst="rect">
            <a:avLst/>
          </a:prstGeom>
          <a:solidFill>
            <a:schemeClr val="tx1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50" name="Plassholder for tekst 26">
            <a:extLst>
              <a:ext uri="{FF2B5EF4-FFF2-40B4-BE49-F238E27FC236}">
                <a16:creationId xmlns:a16="http://schemas.microsoft.com/office/drawing/2014/main" id="{CE88A546-077F-AE45-A584-4EB7E0F7A5B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06374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51" name="Plassholder for tekst 26">
            <a:extLst>
              <a:ext uri="{FF2B5EF4-FFF2-40B4-BE49-F238E27FC236}">
                <a16:creationId xmlns:a16="http://schemas.microsoft.com/office/drawing/2014/main" id="{C52C3FBD-6CED-9042-B1C0-D9A4CDD599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06374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</p:spTree>
    <p:extLst>
      <p:ext uri="{BB962C8B-B14F-4D97-AF65-F5344CB8AC3E}">
        <p14:creationId xmlns:p14="http://schemas.microsoft.com/office/powerpoint/2010/main" val="3361102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30039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630039" y="5599996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FC91A6F-5C2C-4ED8-BBC3-C4113B9532D8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8"/>
          </p:nvPr>
        </p:nvSpPr>
        <p:spPr>
          <a:xfrm>
            <a:off x="4383263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9"/>
          </p:nvPr>
        </p:nvSpPr>
        <p:spPr>
          <a:xfrm>
            <a:off x="4383262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20"/>
          </p:nvPr>
        </p:nvSpPr>
        <p:spPr>
          <a:xfrm>
            <a:off x="8118487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tekst 2"/>
          <p:cNvSpPr>
            <a:spLocks noGrp="1"/>
          </p:cNvSpPr>
          <p:nvPr>
            <p:ph type="body" sz="quarter" idx="21"/>
          </p:nvPr>
        </p:nvSpPr>
        <p:spPr>
          <a:xfrm>
            <a:off x="8118487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3337567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tekst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B143-AE6C-4F44-91CC-3FF2418ABA52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561394" y="1926687"/>
            <a:ext cx="4914295" cy="2830609"/>
          </a:xfrm>
          <a:prstGeom prst="rect">
            <a:avLst/>
          </a:prstGeom>
          <a:ln w="63500">
            <a:solidFill>
              <a:schemeClr val="accent3"/>
            </a:solidFill>
            <a:miter lim="800000"/>
          </a:ln>
        </p:spPr>
        <p:txBody>
          <a:bodyPr lIns="360000" tIns="360000" rIns="360000" bIns="36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999" b="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5613346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bunn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2"/>
            <a:ext cx="12190413" cy="5723860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1689-AA38-411C-8CCE-35D05EE18B6A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0012887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s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82826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lit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BDF-7D37-4743-9037-4A8B7F21473F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471389" y="1017363"/>
            <a:ext cx="5085304" cy="428552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 noProof="0"/>
              <a:t>Klikk på ikonet for å legge til et bilde</a:t>
            </a:r>
            <a:endParaRPr lang="en-GB" noProof="0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30038" y="1953696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154554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" y="5768503"/>
            <a:ext cx="12190413" cy="1091086"/>
          </a:xfrm>
          <a:prstGeom prst="rect">
            <a:avLst/>
          </a:prstGeom>
          <a:solidFill>
            <a:schemeClr val="tx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414027" y="6099244"/>
            <a:ext cx="10926655" cy="563133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31997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014042" y="870745"/>
            <a:ext cx="10162330" cy="5118100"/>
          </a:xfrm>
          <a:prstGeom prst="rect">
            <a:avLst/>
          </a:prstGeom>
          <a:solidFill>
            <a:schemeClr val="tx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33097544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014042" y="870745"/>
            <a:ext cx="10162330" cy="5118100"/>
          </a:xfrm>
          <a:prstGeom prst="rect">
            <a:avLst/>
          </a:prstGeom>
          <a:solidFill>
            <a:schemeClr val="bg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271516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30038" y="1814801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81383" y="1814801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4D53-6A04-4FD5-A46E-0C46271F048F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7124196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30038" y="1752768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1"/>
            </a:lvl1pPr>
            <a:lvl2pPr marL="457040" indent="0">
              <a:buNone/>
              <a:defRPr sz="2000" b="1"/>
            </a:lvl2pPr>
            <a:lvl3pPr marL="914081" indent="0">
              <a:buNone/>
              <a:defRPr sz="1800" b="1"/>
            </a:lvl3pPr>
            <a:lvl4pPr marL="1371121" indent="0">
              <a:buNone/>
              <a:defRPr sz="1600" b="1"/>
            </a:lvl4pPr>
            <a:lvl5pPr marL="1828160" indent="0">
              <a:buNone/>
              <a:defRPr sz="1600" b="1"/>
            </a:lvl5pPr>
            <a:lvl6pPr marL="2285200" indent="0">
              <a:buNone/>
              <a:defRPr sz="1600" b="1"/>
            </a:lvl6pPr>
            <a:lvl7pPr marL="2742240" indent="0">
              <a:buNone/>
              <a:defRPr sz="1600" b="1"/>
            </a:lvl7pPr>
            <a:lvl8pPr marL="3199280" indent="0">
              <a:buNone/>
              <a:defRPr sz="1600" b="1"/>
            </a:lvl8pPr>
            <a:lvl9pPr marL="365632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0038" y="2137158"/>
            <a:ext cx="5175310" cy="33969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904F4-6E38-4256-9AFF-E8A9804EB7B9}" type="datetime1">
              <a:rPr lang="nb-NO" smtClean="0"/>
              <a:t>06.11.2024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0C2750AA-5C2C-2B4C-ABF9-4D1B34CE195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367020" y="1752768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1"/>
            </a:lvl1pPr>
            <a:lvl2pPr marL="457040" indent="0">
              <a:buNone/>
              <a:defRPr sz="2000" b="1"/>
            </a:lvl2pPr>
            <a:lvl3pPr marL="914081" indent="0">
              <a:buNone/>
              <a:defRPr sz="1800" b="1"/>
            </a:lvl3pPr>
            <a:lvl4pPr marL="1371121" indent="0">
              <a:buNone/>
              <a:defRPr sz="1600" b="1"/>
            </a:lvl4pPr>
            <a:lvl5pPr marL="1828160" indent="0">
              <a:buNone/>
              <a:defRPr sz="1600" b="1"/>
            </a:lvl5pPr>
            <a:lvl6pPr marL="2285200" indent="0">
              <a:buNone/>
              <a:defRPr sz="1600" b="1"/>
            </a:lvl6pPr>
            <a:lvl7pPr marL="2742240" indent="0">
              <a:buNone/>
              <a:defRPr sz="1600" b="1"/>
            </a:lvl7pPr>
            <a:lvl8pPr marL="3199280" indent="0">
              <a:buNone/>
              <a:defRPr sz="1600" b="1"/>
            </a:lvl8pPr>
            <a:lvl9pPr marL="365632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lassholder for innhold 3">
            <a:extLst>
              <a:ext uri="{FF2B5EF4-FFF2-40B4-BE49-F238E27FC236}">
                <a16:creationId xmlns:a16="http://schemas.microsoft.com/office/drawing/2014/main" id="{2C46DC35-A582-D94D-A686-7D15AC9E457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67020" y="2137158"/>
            <a:ext cx="5175310" cy="33969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4528696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7" y="1451690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7" y="5244288"/>
            <a:ext cx="9360560" cy="322805"/>
          </a:xfrm>
          <a:noFill/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865071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7" y="1451690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7" y="5244288"/>
            <a:ext cx="9360560" cy="322805"/>
          </a:xfrm>
          <a:noFill/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3837505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med ramm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1">
              <a:alpha val="3889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/>
            <a:endParaRPr lang="nb-NO" sz="1800"/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128410" y="1712069"/>
            <a:ext cx="4056434" cy="505838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132824" y="2363822"/>
            <a:ext cx="4304938" cy="1011677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37999301-8CCB-EF45-BA89-0A2773E8411D}"/>
              </a:ext>
            </a:extLst>
          </p:cNvPr>
          <p:cNvSpPr/>
          <p:nvPr userDrawn="1"/>
        </p:nvSpPr>
        <p:spPr>
          <a:xfrm>
            <a:off x="1" y="3929974"/>
            <a:ext cx="12190413" cy="2334639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1" name="Plassholder for bilde 16">
            <a:extLst>
              <a:ext uri="{FF2B5EF4-FFF2-40B4-BE49-F238E27FC236}">
                <a16:creationId xmlns:a16="http://schemas.microsoft.com/office/drawing/2014/main" id="{0E87501D-E814-4D43-A664-AC07FECA2F8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28411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2" name="Plassholder for tekst 18">
            <a:extLst>
              <a:ext uri="{FF2B5EF4-FFF2-40B4-BE49-F238E27FC236}">
                <a16:creationId xmlns:a16="http://schemas.microsoft.com/office/drawing/2014/main" id="{484A4A42-52EB-BF40-BA50-0103EF658F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8411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3" name="Plassholder for tekst 18">
            <a:extLst>
              <a:ext uri="{FF2B5EF4-FFF2-40B4-BE49-F238E27FC236}">
                <a16:creationId xmlns:a16="http://schemas.microsoft.com/office/drawing/2014/main" id="{9F647207-446E-1346-9551-7A54BD27B0B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411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14" name="Plassholder for bilde 16">
            <a:extLst>
              <a:ext uri="{FF2B5EF4-FFF2-40B4-BE49-F238E27FC236}">
                <a16:creationId xmlns:a16="http://schemas.microsoft.com/office/drawing/2014/main" id="{32916B39-1365-7D48-A98E-73CA9682F5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707689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5" name="Plassholder for tekst 18">
            <a:extLst>
              <a:ext uri="{FF2B5EF4-FFF2-40B4-BE49-F238E27FC236}">
                <a16:creationId xmlns:a16="http://schemas.microsoft.com/office/drawing/2014/main" id="{0FEB56A7-A65E-9C48-BD6D-88085D3F28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07690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6" name="Plassholder for tekst 18">
            <a:extLst>
              <a:ext uri="{FF2B5EF4-FFF2-40B4-BE49-F238E27FC236}">
                <a16:creationId xmlns:a16="http://schemas.microsoft.com/office/drawing/2014/main" id="{67B04221-E4C7-084D-A37D-CF99A49B01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07690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17" name="Plassholder for bilde 16">
            <a:extLst>
              <a:ext uri="{FF2B5EF4-FFF2-40B4-BE49-F238E27FC236}">
                <a16:creationId xmlns:a16="http://schemas.microsoft.com/office/drawing/2014/main" id="{C60631EF-F2A7-6043-9357-3F3B6B3FD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86968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8" name="Plassholder for tekst 18">
            <a:extLst>
              <a:ext uri="{FF2B5EF4-FFF2-40B4-BE49-F238E27FC236}">
                <a16:creationId xmlns:a16="http://schemas.microsoft.com/office/drawing/2014/main" id="{076FA91D-B2DD-2E45-8CA8-232542AABA5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86968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9" name="Plassholder for tekst 18">
            <a:extLst>
              <a:ext uri="{FF2B5EF4-FFF2-40B4-BE49-F238E27FC236}">
                <a16:creationId xmlns:a16="http://schemas.microsoft.com/office/drawing/2014/main" id="{E96CA1AC-A3F8-8E4A-BCD9-533E5D7F8A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86968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0" name="Plassholder for bilde 16">
            <a:extLst>
              <a:ext uri="{FF2B5EF4-FFF2-40B4-BE49-F238E27FC236}">
                <a16:creationId xmlns:a16="http://schemas.microsoft.com/office/drawing/2014/main" id="{086B86C2-F50D-4D4B-90B3-DC97DD9C5B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66248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21" name="Plassholder for tekst 18">
            <a:extLst>
              <a:ext uri="{FF2B5EF4-FFF2-40B4-BE49-F238E27FC236}">
                <a16:creationId xmlns:a16="http://schemas.microsoft.com/office/drawing/2014/main" id="{5CF0D2E0-E45A-BF42-A119-2ED9684C0DC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66247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2" name="Plassholder for tekst 18">
            <a:extLst>
              <a:ext uri="{FF2B5EF4-FFF2-40B4-BE49-F238E27FC236}">
                <a16:creationId xmlns:a16="http://schemas.microsoft.com/office/drawing/2014/main" id="{53262334-A43B-2A45-A473-62CF2B3E82E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866247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</p:spTree>
    <p:extLst>
      <p:ext uri="{BB962C8B-B14F-4D97-AF65-F5344CB8AC3E}">
        <p14:creationId xmlns:p14="http://schemas.microsoft.com/office/powerpoint/2010/main" val="17680597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itat med ramm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1">
              <a:alpha val="6703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/>
            <a:endParaRPr lang="nb-NO" sz="1800"/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128410" y="1712069"/>
            <a:ext cx="4056434" cy="505838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132823" y="2363821"/>
            <a:ext cx="9820522" cy="3054485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2475505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tel /m 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C21E-A0B9-426F-B3F0-C763829C5F15}" type="datetime1">
              <a:rPr lang="nb-NO" smtClean="0"/>
              <a:t>06.11.2024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24084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5976358" y="0"/>
            <a:ext cx="6214055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4"/>
          </p:nvPr>
        </p:nvSpPr>
        <p:spPr>
          <a:xfrm>
            <a:off x="630038" y="1953696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788812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2119195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8D108-2DCB-4D2D-AFF2-797B433D19A2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41188773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60355" y="758532"/>
            <a:ext cx="10669705" cy="5342527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486696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tellysbil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74047" y="1198789"/>
            <a:ext cx="9142810" cy="1551553"/>
          </a:xfrm>
        </p:spPr>
        <p:txBody>
          <a:bodyPr anchor="t">
            <a:normAutofit/>
          </a:bodyPr>
          <a:lstStyle>
            <a:lvl1pPr algn="l">
              <a:defRPr sz="5598">
                <a:solidFill>
                  <a:schemeClr val="bg1"/>
                </a:solidFill>
              </a:defRPr>
            </a:lvl1pPr>
          </a:lstStyle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74047" y="2854743"/>
            <a:ext cx="9142810" cy="48139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040" indent="0" algn="ctr">
              <a:buNone/>
              <a:defRPr sz="2000"/>
            </a:lvl2pPr>
            <a:lvl3pPr marL="914081" indent="0" algn="ctr">
              <a:buNone/>
              <a:defRPr sz="1800"/>
            </a:lvl3pPr>
            <a:lvl4pPr marL="1371121" indent="0" algn="ctr">
              <a:buNone/>
              <a:defRPr sz="1600"/>
            </a:lvl4pPr>
            <a:lvl5pPr marL="1828160" indent="0" algn="ctr">
              <a:buNone/>
              <a:defRPr sz="1600"/>
            </a:lvl5pPr>
            <a:lvl6pPr marL="2285200" indent="0" algn="ctr">
              <a:buNone/>
              <a:defRPr sz="1600"/>
            </a:lvl6pPr>
            <a:lvl7pPr marL="2742240" indent="0" algn="ctr">
              <a:buNone/>
              <a:defRPr sz="1600"/>
            </a:lvl7pPr>
            <a:lvl8pPr marL="3199280" indent="0" algn="ctr">
              <a:buNone/>
              <a:defRPr sz="1600"/>
            </a:lvl8pPr>
            <a:lvl9pPr marL="3656320" indent="0" algn="ctr">
              <a:buNone/>
              <a:defRPr sz="1600"/>
            </a:lvl9pPr>
          </a:lstStyle>
          <a:p>
            <a:r>
              <a:rPr lang="nb-NO" noProof="0" dirty="0"/>
              <a:t>Navn på foredragsholder</a:t>
            </a:r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5" y="3817361"/>
            <a:ext cx="10731331" cy="1131072"/>
          </a:xfrm>
          <a:prstGeom prst="rect">
            <a:avLst/>
          </a:prstGeom>
        </p:spPr>
      </p:pic>
      <p:sp>
        <p:nvSpPr>
          <p:cNvPr id="12" name="Plassholder for tekst 11"/>
          <p:cNvSpPr>
            <a:spLocks noGrp="1"/>
          </p:cNvSpPr>
          <p:nvPr>
            <p:ph type="body" sz="quarter" idx="10" hasCustomPrompt="1"/>
          </p:nvPr>
        </p:nvSpPr>
        <p:spPr>
          <a:xfrm>
            <a:off x="9358041" y="6230221"/>
            <a:ext cx="2123937" cy="207074"/>
          </a:xfrm>
        </p:spPr>
        <p:txBody>
          <a:bodyPr>
            <a:normAutofit/>
          </a:bodyPr>
          <a:lstStyle>
            <a:lvl1pPr marL="0" indent="0" algn="r"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Dato – </a:t>
            </a:r>
            <a:r>
              <a:rPr lang="en-GB" noProof="0" dirty="0" err="1"/>
              <a:t>dd.mm.åååå</a:t>
            </a:r>
            <a:endParaRPr lang="en-GB" noProof="0" dirty="0"/>
          </a:p>
        </p:txBody>
      </p:sp>
      <p:pic>
        <p:nvPicPr>
          <p:cNvPr id="9" name="Bild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3" y="6068584"/>
            <a:ext cx="3230762" cy="28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9720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1D777141-3DC3-451D-9166-AE0A6FAE7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2482"/>
            <a:ext cx="12190413" cy="6857107"/>
          </a:xfrm>
          <a:prstGeom prst="rect">
            <a:avLst/>
          </a:prstGeom>
        </p:spPr>
      </p:pic>
      <p:sp>
        <p:nvSpPr>
          <p:cNvPr id="15" name="Plassholder for bilde 10">
            <a:extLst>
              <a:ext uri="{FF2B5EF4-FFF2-40B4-BE49-F238E27FC236}">
                <a16:creationId xmlns:a16="http://schemas.microsoft.com/office/drawing/2014/main" id="{F50896CF-D451-8D48-B941-E2A9AE0F42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4" y="-2479"/>
            <a:ext cx="12190413" cy="6859587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midt på siden for å sette inn annet bakgrunnsbilde</a:t>
            </a:r>
          </a:p>
        </p:txBody>
      </p:sp>
      <p:sp>
        <p:nvSpPr>
          <p:cNvPr id="17" name="Tittel 1">
            <a:extLst>
              <a:ext uri="{FF2B5EF4-FFF2-40B4-BE49-F238E27FC236}">
                <a16:creationId xmlns:a16="http://schemas.microsoft.com/office/drawing/2014/main" id="{8BC3F9F8-1FB0-2749-A3F8-1BDB42CE19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5979" y="1900890"/>
            <a:ext cx="8929067" cy="1385775"/>
          </a:xfrm>
        </p:spPr>
        <p:txBody>
          <a:bodyPr anchor="t">
            <a:normAutofit/>
          </a:bodyPr>
          <a:lstStyle>
            <a:lvl1pPr algn="l">
              <a:defRPr sz="4799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b-NO"/>
              <a:t>Klikk for å redigere overskriften på fremsiden</a:t>
            </a:r>
          </a:p>
        </p:txBody>
      </p:sp>
      <p:sp>
        <p:nvSpPr>
          <p:cNvPr id="18" name="Undertittel 2">
            <a:extLst>
              <a:ext uri="{FF2B5EF4-FFF2-40B4-BE49-F238E27FC236}">
                <a16:creationId xmlns:a16="http://schemas.microsoft.com/office/drawing/2014/main" id="{E9FBF54E-E108-9244-9C42-5FB139C44A7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5979" y="3782396"/>
            <a:ext cx="7188853" cy="481392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040" indent="0" algn="ctr">
              <a:buNone/>
              <a:defRPr sz="2000"/>
            </a:lvl2pPr>
            <a:lvl3pPr marL="914081" indent="0" algn="ctr">
              <a:buNone/>
              <a:defRPr sz="1800"/>
            </a:lvl3pPr>
            <a:lvl4pPr marL="1371121" indent="0" algn="ctr">
              <a:buNone/>
              <a:defRPr sz="1600"/>
            </a:lvl4pPr>
            <a:lvl5pPr marL="1828160" indent="0" algn="ctr">
              <a:buNone/>
              <a:defRPr sz="1600"/>
            </a:lvl5pPr>
            <a:lvl6pPr marL="2285200" indent="0" algn="ctr">
              <a:buNone/>
              <a:defRPr sz="1600"/>
            </a:lvl6pPr>
            <a:lvl7pPr marL="2742240" indent="0" algn="ctr">
              <a:buNone/>
              <a:defRPr sz="1600"/>
            </a:lvl7pPr>
            <a:lvl8pPr marL="3199280" indent="0" algn="ctr">
              <a:buNone/>
              <a:defRPr sz="1600"/>
            </a:lvl8pPr>
            <a:lvl9pPr marL="3656320" indent="0" algn="ctr">
              <a:buNone/>
              <a:defRPr sz="1600"/>
            </a:lvl9pPr>
          </a:lstStyle>
          <a:p>
            <a:r>
              <a:rPr lang="nb-NO"/>
              <a:t>Navn på foredragsholder</a:t>
            </a:r>
          </a:p>
        </p:txBody>
      </p:sp>
      <p:sp>
        <p:nvSpPr>
          <p:cNvPr id="19" name="Plassholder for tekst 11">
            <a:extLst>
              <a:ext uri="{FF2B5EF4-FFF2-40B4-BE49-F238E27FC236}">
                <a16:creationId xmlns:a16="http://schemas.microsoft.com/office/drawing/2014/main" id="{F83D1958-CB67-604E-B4AF-1A42164032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507570" y="5251024"/>
            <a:ext cx="2123937" cy="207074"/>
          </a:xfrm>
          <a:noFill/>
        </p:spPr>
        <p:txBody>
          <a:bodyPr>
            <a:normAutofit/>
          </a:bodyPr>
          <a:lstStyle>
            <a:lvl1pPr marL="0" indent="0" algn="r">
              <a:buNone/>
              <a:defRPr sz="1300">
                <a:solidFill>
                  <a:schemeClr val="bg2"/>
                </a:solidFill>
              </a:defRPr>
            </a:lvl1pPr>
          </a:lstStyle>
          <a:p>
            <a:pPr lvl="0"/>
            <a:r>
              <a:rPr lang="nb-NO"/>
              <a:t>Dato – </a:t>
            </a:r>
            <a:r>
              <a:rPr lang="nb-NO" err="1"/>
              <a:t>dd.mm.åååå</a:t>
            </a:r>
            <a:endParaRPr lang="nb-NO"/>
          </a:p>
        </p:txBody>
      </p:sp>
      <p:pic>
        <p:nvPicPr>
          <p:cNvPr id="20" name="Bilde 13">
            <a:extLst>
              <a:ext uri="{FF2B5EF4-FFF2-40B4-BE49-F238E27FC236}">
                <a16:creationId xmlns:a16="http://schemas.microsoft.com/office/drawing/2014/main" id="{32183322-7742-894F-90AC-708F96CC22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55978" y="5171520"/>
            <a:ext cx="2347218" cy="28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600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FB27C98E-E7DB-4F26-AB3F-CBF834CEE079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421651265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tel og innhold _uten bunnli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1FBCE20-EBAD-4757-8F92-E7C27D575651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E4B72CB-3472-F743-9EFC-B276DE7342C0}"/>
              </a:ext>
            </a:extLst>
          </p:cNvPr>
          <p:cNvSpPr/>
          <p:nvPr userDrawn="1"/>
        </p:nvSpPr>
        <p:spPr>
          <a:xfrm>
            <a:off x="528919" y="5925672"/>
            <a:ext cx="11098306" cy="143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18187640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 og innhold A">
    <p:bg>
      <p:bgPr>
        <a:solidFill>
          <a:srgbClr val="E9F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34700-2B31-4571-90EA-02429C372642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53EA45C9-9C6D-244B-93DE-73C839D863FD}"/>
              </a:ext>
            </a:extLst>
          </p:cNvPr>
          <p:cNvSpPr/>
          <p:nvPr userDrawn="1"/>
        </p:nvSpPr>
        <p:spPr>
          <a:xfrm>
            <a:off x="622301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CF060867-789A-8A4F-B3F8-770067BCCBAC}"/>
              </a:ext>
            </a:extLst>
          </p:cNvPr>
          <p:cNvSpPr/>
          <p:nvPr userDrawn="1"/>
        </p:nvSpPr>
        <p:spPr>
          <a:xfrm>
            <a:off x="3401170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A459D8B6-F19E-9B4B-8073-7EE02F17C0F8}"/>
              </a:ext>
            </a:extLst>
          </p:cNvPr>
          <p:cNvSpPr/>
          <p:nvPr userDrawn="1"/>
        </p:nvSpPr>
        <p:spPr>
          <a:xfrm>
            <a:off x="6180038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31A192D8-674B-414D-8A7F-A5F23B1FD262}"/>
              </a:ext>
            </a:extLst>
          </p:cNvPr>
          <p:cNvSpPr/>
          <p:nvPr userDrawn="1"/>
        </p:nvSpPr>
        <p:spPr>
          <a:xfrm>
            <a:off x="8958906" y="1712069"/>
            <a:ext cx="2607282" cy="4046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42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7" name="Plassholder for bilde 16">
            <a:extLst>
              <a:ext uri="{FF2B5EF4-FFF2-40B4-BE49-F238E27FC236}">
                <a16:creationId xmlns:a16="http://schemas.microsoft.com/office/drawing/2014/main" id="{AFD5AB03-18BA-F948-A5CC-197C9E370F4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73505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19" name="Plassholder for tekst 18">
            <a:extLst>
              <a:ext uri="{FF2B5EF4-FFF2-40B4-BE49-F238E27FC236}">
                <a16:creationId xmlns:a16="http://schemas.microsoft.com/office/drawing/2014/main" id="{5506234D-9164-9540-AB58-F501392113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64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0" name="Plassholder for tekst 18">
            <a:extLst>
              <a:ext uri="{FF2B5EF4-FFF2-40B4-BE49-F238E27FC236}">
                <a16:creationId xmlns:a16="http://schemas.microsoft.com/office/drawing/2014/main" id="{4E599DA2-6CB6-EA43-A31E-7B18983D5F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2664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4" name="Plassholder for bilde 16">
            <a:extLst>
              <a:ext uri="{FF2B5EF4-FFF2-40B4-BE49-F238E27FC236}">
                <a16:creationId xmlns:a16="http://schemas.microsoft.com/office/drawing/2014/main" id="{C356B80B-6931-BA4C-905D-DB7FDDE673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65343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25" name="Plassholder for tekst 18">
            <a:extLst>
              <a:ext uri="{FF2B5EF4-FFF2-40B4-BE49-F238E27FC236}">
                <a16:creationId xmlns:a16="http://schemas.microsoft.com/office/drawing/2014/main" id="{8DF0F37B-9D19-8944-A4ED-E76961A1D2A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74501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6" name="Plassholder for tekst 18">
            <a:extLst>
              <a:ext uri="{FF2B5EF4-FFF2-40B4-BE49-F238E27FC236}">
                <a16:creationId xmlns:a16="http://schemas.microsoft.com/office/drawing/2014/main" id="{6AED6E07-2453-334C-87AE-79B9DA93A81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74501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7" name="Plassholder for bilde 16">
            <a:extLst>
              <a:ext uri="{FF2B5EF4-FFF2-40B4-BE49-F238E27FC236}">
                <a16:creationId xmlns:a16="http://schemas.microsoft.com/office/drawing/2014/main" id="{12769280-9B8F-4149-B783-53D9EEB8944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027998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28" name="Plassholder for tekst 18">
            <a:extLst>
              <a:ext uri="{FF2B5EF4-FFF2-40B4-BE49-F238E27FC236}">
                <a16:creationId xmlns:a16="http://schemas.microsoft.com/office/drawing/2014/main" id="{46DD8257-C1B4-7247-99E0-FC8813191D9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37157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9" name="Plassholder for tekst 18">
            <a:extLst>
              <a:ext uri="{FF2B5EF4-FFF2-40B4-BE49-F238E27FC236}">
                <a16:creationId xmlns:a16="http://schemas.microsoft.com/office/drawing/2014/main" id="{9EE8725B-D175-3C42-94C5-735D815D54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37157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30" name="Plassholder for bilde 16">
            <a:extLst>
              <a:ext uri="{FF2B5EF4-FFF2-40B4-BE49-F238E27FC236}">
                <a16:creationId xmlns:a16="http://schemas.microsoft.com/office/drawing/2014/main" id="{3B67A0C2-E7A3-C646-805D-736D5C13620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829564" y="2168525"/>
            <a:ext cx="904875" cy="904875"/>
          </a:xfrm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Klikk her for å legge til et ikon</a:t>
            </a:r>
          </a:p>
        </p:txBody>
      </p:sp>
      <p:sp>
        <p:nvSpPr>
          <p:cNvPr id="31" name="Plassholder for tekst 18">
            <a:extLst>
              <a:ext uri="{FF2B5EF4-FFF2-40B4-BE49-F238E27FC236}">
                <a16:creationId xmlns:a16="http://schemas.microsoft.com/office/drawing/2014/main" id="{6D5ABE03-8D61-DF4B-B207-24BF3EFBD2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38723" y="3205534"/>
            <a:ext cx="1879600" cy="281561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2" name="Plassholder for tekst 18">
            <a:extLst>
              <a:ext uri="{FF2B5EF4-FFF2-40B4-BE49-F238E27FC236}">
                <a16:creationId xmlns:a16="http://schemas.microsoft.com/office/drawing/2014/main" id="{95F54A2D-05FF-AB42-8BCE-4C67796FA7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38723" y="3487096"/>
            <a:ext cx="1879600" cy="1857983"/>
          </a:xfrm>
        </p:spPr>
        <p:txBody>
          <a:bodyPr/>
          <a:lstStyle>
            <a:lvl1pPr marL="0" indent="0" algn="ctr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</p:spTree>
    <p:extLst>
      <p:ext uri="{BB962C8B-B14F-4D97-AF65-F5344CB8AC3E}">
        <p14:creationId xmlns:p14="http://schemas.microsoft.com/office/powerpoint/2010/main" val="8423069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22300" y="2003694"/>
            <a:ext cx="10934392" cy="3731350"/>
          </a:xfrm>
        </p:spPr>
        <p:txBody>
          <a:bodyPr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4247-CF14-44E9-870B-BD710013E74F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81F7D53D-CC82-9944-AFA3-27E5455336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</p:spTree>
    <p:extLst>
      <p:ext uri="{BB962C8B-B14F-4D97-AF65-F5344CB8AC3E}">
        <p14:creationId xmlns:p14="http://schemas.microsoft.com/office/powerpoint/2010/main" val="19265490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lt1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196470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102F-DB0C-45C6-AAF1-E7DD7FC4FFA0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630038" y="1953696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4" name="Plassholder for innhold 3"/>
          <p:cNvSpPr>
            <a:spLocks noGrp="1"/>
          </p:cNvSpPr>
          <p:nvPr>
            <p:ph sz="quarter" idx="15"/>
          </p:nvPr>
        </p:nvSpPr>
        <p:spPr>
          <a:xfrm>
            <a:off x="6381383" y="576206"/>
            <a:ext cx="5175310" cy="5158839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347370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loverskri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19729604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eloverskrift">
    <p:bg>
      <p:bgPr>
        <a:solidFill>
          <a:srgbClr val="CCFD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positivt budskap</a:t>
            </a:r>
          </a:p>
        </p:txBody>
      </p:sp>
    </p:spTree>
    <p:extLst>
      <p:ext uri="{BB962C8B-B14F-4D97-AF65-F5344CB8AC3E}">
        <p14:creationId xmlns:p14="http://schemas.microsoft.com/office/powerpoint/2010/main" val="428179313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eloverskrift">
    <p:bg>
      <p:bgPr>
        <a:solidFill>
          <a:srgbClr val="FFF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nøytralt budskap</a:t>
            </a:r>
          </a:p>
        </p:txBody>
      </p:sp>
    </p:spTree>
    <p:extLst>
      <p:ext uri="{BB962C8B-B14F-4D97-AF65-F5344CB8AC3E}">
        <p14:creationId xmlns:p14="http://schemas.microsoft.com/office/powerpoint/2010/main" val="10801867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loverskrift">
    <p:bg>
      <p:bgPr>
        <a:solidFill>
          <a:srgbClr val="FED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80066" y="1511936"/>
            <a:ext cx="9960829" cy="3857731"/>
          </a:xfrm>
        </p:spPr>
        <p:txBody>
          <a:bodyPr anchor="ctr" anchorCtr="0">
            <a:normAutofit/>
          </a:bodyPr>
          <a:lstStyle>
            <a:lvl1pPr algn="ctr">
              <a:defRPr sz="5998">
                <a:solidFill>
                  <a:schemeClr val="bg2"/>
                </a:solidFill>
              </a:defRPr>
            </a:lvl1pPr>
          </a:lstStyle>
          <a:p>
            <a:r>
              <a:rPr lang="nb-NO"/>
              <a:t>Fokus med</a:t>
            </a:r>
            <a:br>
              <a:rPr lang="nb-NO"/>
            </a:br>
            <a:r>
              <a:rPr lang="nb-NO"/>
              <a:t>advarende budskap</a:t>
            </a:r>
          </a:p>
        </p:txBody>
      </p:sp>
    </p:spTree>
    <p:extLst>
      <p:ext uri="{BB962C8B-B14F-4D97-AF65-F5344CB8AC3E}">
        <p14:creationId xmlns:p14="http://schemas.microsoft.com/office/powerpoint/2010/main" val="330738576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lit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3C-3752-4949-9ED7-74EA4927A8B7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471389" y="576206"/>
            <a:ext cx="5085304" cy="515883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679115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, 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5976359" y="0"/>
            <a:ext cx="6214055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5175310" cy="1137498"/>
          </a:xfrm>
        </p:spPr>
        <p:txBody>
          <a:bodyPr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4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82671409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, tekst og lit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9F173-9CAF-4E1B-83BC-33B4B648CC68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22301" y="1410512"/>
            <a:ext cx="10934392" cy="285020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30038" y="4464997"/>
            <a:ext cx="10926654" cy="1221410"/>
          </a:xfrm>
          <a:prstGeom prst="rect">
            <a:avLst/>
          </a:prstGeom>
        </p:spPr>
        <p:txBody>
          <a:bodyPr lIns="0" tIns="0" rIns="0" bIns="0"/>
          <a:lstStyle>
            <a:lvl1pPr marL="179946" indent="-179946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5662C07D-0EC0-8045-963A-98D7733B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1248876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B11E-A2BA-4496-B5FC-0FCDDE893D32}" type="datetime1">
              <a:rPr lang="nb-NO" smtClean="0"/>
              <a:t>06.11.2024</a:t>
            </a:fld>
            <a:endParaRPr lang="nb-NO"/>
          </a:p>
        </p:txBody>
      </p:sp>
      <p:sp>
        <p:nvSpPr>
          <p:cNvPr id="12" name="Plassholder for bunntekst 4">
            <a:extLst>
              <a:ext uri="{FF2B5EF4-FFF2-40B4-BE49-F238E27FC236}">
                <a16:creationId xmlns:a16="http://schemas.microsoft.com/office/drawing/2014/main" id="{F022CC21-3F83-F044-8FB0-08A450A8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81F7D53D-CC82-9944-AFA3-27E54553365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C629F34C-73C8-EA45-807C-41619DF0FC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300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C937392-CC98-E34E-A4CB-905F7E9D3625}"/>
              </a:ext>
            </a:extLst>
          </p:cNvPr>
          <p:cNvSpPr/>
          <p:nvPr userDrawn="1"/>
        </p:nvSpPr>
        <p:spPr>
          <a:xfrm>
            <a:off x="622300" y="4659549"/>
            <a:ext cx="2617011" cy="1079264"/>
          </a:xfrm>
          <a:prstGeom prst="rect">
            <a:avLst/>
          </a:prstGeom>
          <a:solidFill>
            <a:schemeClr val="bg2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27" name="Plassholder for tekst 26">
            <a:extLst>
              <a:ext uri="{FF2B5EF4-FFF2-40B4-BE49-F238E27FC236}">
                <a16:creationId xmlns:a16="http://schemas.microsoft.com/office/drawing/2014/main" id="{F909E254-DA16-094D-9473-E5B525C6AC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6614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8" name="Plassholder for tekst 26">
            <a:extLst>
              <a:ext uri="{FF2B5EF4-FFF2-40B4-BE49-F238E27FC236}">
                <a16:creationId xmlns:a16="http://schemas.microsoft.com/office/drawing/2014/main" id="{BFE68393-FEF7-9342-A21A-94995B874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6614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3" name="Plassholder for bilde 5">
            <a:extLst>
              <a:ext uri="{FF2B5EF4-FFF2-40B4-BE49-F238E27FC236}">
                <a16:creationId xmlns:a16="http://schemas.microsoft.com/office/drawing/2014/main" id="{871E48EE-42EF-BF42-B9DC-6F50529D010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414142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31073479-8A8B-1148-A41E-BC0F512E5C22}"/>
              </a:ext>
            </a:extLst>
          </p:cNvPr>
          <p:cNvSpPr/>
          <p:nvPr userDrawn="1"/>
        </p:nvSpPr>
        <p:spPr>
          <a:xfrm>
            <a:off x="3414142" y="4659549"/>
            <a:ext cx="2617011" cy="1079264"/>
          </a:xfrm>
          <a:prstGeom prst="rect">
            <a:avLst/>
          </a:prstGeom>
          <a:solidFill>
            <a:schemeClr val="accent6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5" name="Plassholder for tekst 26">
            <a:extLst>
              <a:ext uri="{FF2B5EF4-FFF2-40B4-BE49-F238E27FC236}">
                <a16:creationId xmlns:a16="http://schemas.microsoft.com/office/drawing/2014/main" id="{A908BB91-00C2-0F4C-BA61-FA1F984A040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28455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6" name="Plassholder for tekst 26">
            <a:extLst>
              <a:ext uri="{FF2B5EF4-FFF2-40B4-BE49-F238E27FC236}">
                <a16:creationId xmlns:a16="http://schemas.microsoft.com/office/drawing/2014/main" id="{796E69A1-014E-3942-A45D-551AC056BD4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28455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7" name="Plassholder for bilde 5">
            <a:extLst>
              <a:ext uri="{FF2B5EF4-FFF2-40B4-BE49-F238E27FC236}">
                <a16:creationId xmlns:a16="http://schemas.microsoft.com/office/drawing/2014/main" id="{F7E05007-A997-9E47-95CF-32C8D9566DA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86520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E4CB3D50-F217-9641-BCF8-A16B8CEA0FCC}"/>
              </a:ext>
            </a:extLst>
          </p:cNvPr>
          <p:cNvSpPr/>
          <p:nvPr userDrawn="1"/>
        </p:nvSpPr>
        <p:spPr>
          <a:xfrm>
            <a:off x="6186520" y="4659549"/>
            <a:ext cx="2617011" cy="1079264"/>
          </a:xfrm>
          <a:prstGeom prst="rect">
            <a:avLst/>
          </a:prstGeom>
          <a:solidFill>
            <a:schemeClr val="tx1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9" name="Plassholder for tekst 26">
            <a:extLst>
              <a:ext uri="{FF2B5EF4-FFF2-40B4-BE49-F238E27FC236}">
                <a16:creationId xmlns:a16="http://schemas.microsoft.com/office/drawing/2014/main" id="{49597B93-0655-114F-98E2-5A567A2C05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833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0" name="Plassholder for tekst 26">
            <a:extLst>
              <a:ext uri="{FF2B5EF4-FFF2-40B4-BE49-F238E27FC236}">
                <a16:creationId xmlns:a16="http://schemas.microsoft.com/office/drawing/2014/main" id="{801287C4-C529-4040-A3F5-95BE2A18DA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00833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41" name="Plassholder for bilde 5">
            <a:extLst>
              <a:ext uri="{FF2B5EF4-FFF2-40B4-BE49-F238E27FC236}">
                <a16:creationId xmlns:a16="http://schemas.microsoft.com/office/drawing/2014/main" id="{064E2384-2BAF-8D47-B6CD-9BEDA7965A6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68633" y="1984376"/>
            <a:ext cx="2617011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9C659604-E28D-464B-A878-23A8E08B14DD}"/>
              </a:ext>
            </a:extLst>
          </p:cNvPr>
          <p:cNvSpPr/>
          <p:nvPr userDrawn="1"/>
        </p:nvSpPr>
        <p:spPr>
          <a:xfrm>
            <a:off x="8968633" y="4659549"/>
            <a:ext cx="2617011" cy="1079264"/>
          </a:xfrm>
          <a:prstGeom prst="rect">
            <a:avLst/>
          </a:prstGeom>
          <a:solidFill>
            <a:schemeClr val="accent5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43" name="Plassholder for tekst 26">
            <a:extLst>
              <a:ext uri="{FF2B5EF4-FFF2-40B4-BE49-F238E27FC236}">
                <a16:creationId xmlns:a16="http://schemas.microsoft.com/office/drawing/2014/main" id="{3F424669-BAAE-564A-A1D3-7144E4921C8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82946" y="4815867"/>
            <a:ext cx="2198687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4" name="Plassholder for tekst 26">
            <a:extLst>
              <a:ext uri="{FF2B5EF4-FFF2-40B4-BE49-F238E27FC236}">
                <a16:creationId xmlns:a16="http://schemas.microsoft.com/office/drawing/2014/main" id="{444BAF17-9FC6-804A-9883-57095D6749F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82946" y="5049332"/>
            <a:ext cx="2198687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</p:spTree>
    <p:extLst>
      <p:ext uri="{BB962C8B-B14F-4D97-AF65-F5344CB8AC3E}">
        <p14:creationId xmlns:p14="http://schemas.microsoft.com/office/powerpoint/2010/main" val="21916157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tel og innhol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tel 1">
            <a:extLst>
              <a:ext uri="{FF2B5EF4-FFF2-40B4-BE49-F238E27FC236}">
                <a16:creationId xmlns:a16="http://schemas.microsoft.com/office/drawing/2014/main" id="{BA90743D-6905-5241-87E4-44C80A8D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787942"/>
            <a:ext cx="10934392" cy="41829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23" name="Plassholder for dato 3">
            <a:extLst>
              <a:ext uri="{FF2B5EF4-FFF2-40B4-BE49-F238E27FC236}">
                <a16:creationId xmlns:a16="http://schemas.microsoft.com/office/drawing/2014/main" id="{07BBC293-F571-6F4C-A845-4E57250B05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10582" y="6428293"/>
            <a:ext cx="846111" cy="148695"/>
          </a:xfrm>
        </p:spPr>
        <p:txBody>
          <a:bodyPr/>
          <a:lstStyle/>
          <a:p>
            <a:fld id="{3CD0D48D-A43C-4F10-9FDE-3AE67F66B983}" type="datetime1">
              <a:rPr lang="nb-NO" smtClean="0"/>
              <a:t>06.11.2024</a:t>
            </a:fld>
            <a:endParaRPr lang="nb-NO"/>
          </a:p>
        </p:txBody>
      </p:sp>
      <p:sp>
        <p:nvSpPr>
          <p:cNvPr id="24" name="Plassholder for bunntekst 4">
            <a:extLst>
              <a:ext uri="{FF2B5EF4-FFF2-40B4-BE49-F238E27FC236}">
                <a16:creationId xmlns:a16="http://schemas.microsoft.com/office/drawing/2014/main" id="{43EB9E6B-AE98-9142-8F07-A65759DE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1130" y="6428292"/>
            <a:ext cx="5348153" cy="146338"/>
          </a:xfrm>
        </p:spPr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25" name="Plassholder for tekst 7">
            <a:extLst>
              <a:ext uri="{FF2B5EF4-FFF2-40B4-BE49-F238E27FC236}">
                <a16:creationId xmlns:a16="http://schemas.microsoft.com/office/drawing/2014/main" id="{F903B5C7-6C5D-8240-B732-86BEAEEA25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2300" y="1381126"/>
            <a:ext cx="10934700" cy="447675"/>
          </a:xfrm>
        </p:spPr>
        <p:txBody>
          <a:bodyPr/>
          <a:lstStyle>
            <a:lvl1pPr marL="0" indent="0">
              <a:buNone/>
              <a:defRPr/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Støttetekst for tittel</a:t>
            </a:r>
          </a:p>
        </p:txBody>
      </p:sp>
      <p:sp>
        <p:nvSpPr>
          <p:cNvPr id="26" name="Plassholder for bilde 5">
            <a:extLst>
              <a:ext uri="{FF2B5EF4-FFF2-40B4-BE49-F238E27FC236}">
                <a16:creationId xmlns:a16="http://schemas.microsoft.com/office/drawing/2014/main" id="{9DD094CE-355F-3B4C-9CAA-D99BBB9F25E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0674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19A44576-D20C-5A47-87A5-04E8D8EEF06D}"/>
              </a:ext>
            </a:extLst>
          </p:cNvPr>
          <p:cNvSpPr/>
          <p:nvPr userDrawn="1"/>
        </p:nvSpPr>
        <p:spPr>
          <a:xfrm>
            <a:off x="640674" y="4659549"/>
            <a:ext cx="3483855" cy="1079264"/>
          </a:xfrm>
          <a:prstGeom prst="rect">
            <a:avLst/>
          </a:prstGeom>
          <a:solidFill>
            <a:schemeClr val="accent6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0" name="Plassholder for tekst 26">
            <a:extLst>
              <a:ext uri="{FF2B5EF4-FFF2-40B4-BE49-F238E27FC236}">
                <a16:creationId xmlns:a16="http://schemas.microsoft.com/office/drawing/2014/main" id="{ED3B3F55-1E7D-6240-B86C-EBF34AA5EFF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4986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31" name="Plassholder for tekst 26">
            <a:extLst>
              <a:ext uri="{FF2B5EF4-FFF2-40B4-BE49-F238E27FC236}">
                <a16:creationId xmlns:a16="http://schemas.microsoft.com/office/drawing/2014/main" id="{93FE097D-ABBC-FC4C-B8D2-FD4E2CD426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4986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32" name="Plassholder for bilde 5">
            <a:extLst>
              <a:ext uri="{FF2B5EF4-FFF2-40B4-BE49-F238E27FC236}">
                <a16:creationId xmlns:a16="http://schemas.microsoft.com/office/drawing/2014/main" id="{B66723B6-FE7F-804C-88BF-A00C8BC0D8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366368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93AEBD50-8C2C-6149-8351-670475EBF967}"/>
              </a:ext>
            </a:extLst>
          </p:cNvPr>
          <p:cNvSpPr/>
          <p:nvPr userDrawn="1"/>
        </p:nvSpPr>
        <p:spPr>
          <a:xfrm>
            <a:off x="4366368" y="4659549"/>
            <a:ext cx="3483855" cy="1079264"/>
          </a:xfrm>
          <a:prstGeom prst="rect">
            <a:avLst/>
          </a:prstGeom>
          <a:solidFill>
            <a:schemeClr val="tx2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46" name="Plassholder for tekst 26">
            <a:extLst>
              <a:ext uri="{FF2B5EF4-FFF2-40B4-BE49-F238E27FC236}">
                <a16:creationId xmlns:a16="http://schemas.microsoft.com/office/drawing/2014/main" id="{BD4870C5-0E3D-3046-BA0B-65060EFFE4B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80680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47" name="Plassholder for tekst 26">
            <a:extLst>
              <a:ext uri="{FF2B5EF4-FFF2-40B4-BE49-F238E27FC236}">
                <a16:creationId xmlns:a16="http://schemas.microsoft.com/office/drawing/2014/main" id="{1EA19368-0B5D-1D4C-BE68-6F82BE86D9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80680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  <p:sp>
        <p:nvSpPr>
          <p:cNvPr id="48" name="Plassholder for bilde 5">
            <a:extLst>
              <a:ext uri="{FF2B5EF4-FFF2-40B4-BE49-F238E27FC236}">
                <a16:creationId xmlns:a16="http://schemas.microsoft.com/office/drawing/2014/main" id="{6C935E31-89F7-0D47-88B4-47D49D0D532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092062" y="1984376"/>
            <a:ext cx="3483855" cy="375443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på ikonet for å sette inn et bilde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C8D8BAF6-46BB-6C48-B9C8-7BBF31FBF07B}"/>
              </a:ext>
            </a:extLst>
          </p:cNvPr>
          <p:cNvSpPr/>
          <p:nvPr userDrawn="1"/>
        </p:nvSpPr>
        <p:spPr>
          <a:xfrm>
            <a:off x="8092062" y="4659549"/>
            <a:ext cx="3483855" cy="1079264"/>
          </a:xfrm>
          <a:prstGeom prst="rect">
            <a:avLst/>
          </a:prstGeom>
          <a:solidFill>
            <a:schemeClr val="tx1">
              <a:alpha val="596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50" name="Plassholder for tekst 26">
            <a:extLst>
              <a:ext uri="{FF2B5EF4-FFF2-40B4-BE49-F238E27FC236}">
                <a16:creationId xmlns:a16="http://schemas.microsoft.com/office/drawing/2014/main" id="{CE88A546-077F-AE45-A584-4EB7E0F7A5B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06374" y="4815867"/>
            <a:ext cx="2926968" cy="213333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51" name="Plassholder for tekst 26">
            <a:extLst>
              <a:ext uri="{FF2B5EF4-FFF2-40B4-BE49-F238E27FC236}">
                <a16:creationId xmlns:a16="http://schemas.microsoft.com/office/drawing/2014/main" id="{C52C3FBD-6CED-9042-B1C0-D9A4CDD599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06374" y="5049332"/>
            <a:ext cx="2926968" cy="524618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Her kommer en liten tekst som sier noe om bildet</a:t>
            </a:r>
          </a:p>
        </p:txBody>
      </p:sp>
    </p:spTree>
    <p:extLst>
      <p:ext uri="{BB962C8B-B14F-4D97-AF65-F5344CB8AC3E}">
        <p14:creationId xmlns:p14="http://schemas.microsoft.com/office/powerpoint/2010/main" val="41895556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630039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630039" y="5599996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27E5D64-AF90-4063-8917-105618F50C28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8"/>
          </p:nvPr>
        </p:nvSpPr>
        <p:spPr>
          <a:xfrm>
            <a:off x="4383263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9"/>
          </p:nvPr>
        </p:nvSpPr>
        <p:spPr>
          <a:xfrm>
            <a:off x="4383262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20"/>
          </p:nvPr>
        </p:nvSpPr>
        <p:spPr>
          <a:xfrm>
            <a:off x="8118487" y="882316"/>
            <a:ext cx="3420205" cy="4555624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1" name="Plassholder for tekst 2"/>
          <p:cNvSpPr>
            <a:spLocks noGrp="1"/>
          </p:cNvSpPr>
          <p:nvPr>
            <p:ph type="body" sz="quarter" idx="21"/>
          </p:nvPr>
        </p:nvSpPr>
        <p:spPr>
          <a:xfrm>
            <a:off x="8118487" y="5599995"/>
            <a:ext cx="3420205" cy="27009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6943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tekst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CF788-0029-435B-A84D-1B65026F2ED3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630038" y="1953696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>
              <a:defRPr b="0"/>
            </a:lvl1pPr>
          </a:lstStyle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  <a:endParaRPr lang="en-GB" noProof="0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561393" y="1926687"/>
            <a:ext cx="4914295" cy="2830609"/>
          </a:xfrm>
          <a:prstGeom prst="rect">
            <a:avLst/>
          </a:prstGeom>
          <a:ln w="114300">
            <a:solidFill>
              <a:schemeClr val="accent1"/>
            </a:solidFill>
            <a:miter lim="800000"/>
          </a:ln>
        </p:spPr>
        <p:txBody>
          <a:bodyPr lIns="360000" tIns="360000" rIns="360000" bIns="36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b="0" i="0">
                <a:latin typeface="+mj-lt"/>
              </a:defRPr>
            </a:lvl1pPr>
          </a:lstStyle>
          <a:p>
            <a:pPr lvl="0"/>
            <a:r>
              <a:rPr lang="nb-NO" noProof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24987824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tekst og tekst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01DF-2CB3-4B75-9E8F-2CBB3670EA98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630038" y="1953697"/>
            <a:ext cx="5175310" cy="3781348"/>
          </a:xfrm>
          <a:prstGeom prst="rect">
            <a:avLst/>
          </a:prstGeom>
        </p:spPr>
        <p:txBody>
          <a:bodyPr lIns="0" tIns="0" rIns="0" bIns="0"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4"/>
          </p:nvPr>
        </p:nvSpPr>
        <p:spPr>
          <a:xfrm>
            <a:off x="6561394" y="1926687"/>
            <a:ext cx="4914295" cy="2830609"/>
          </a:xfrm>
          <a:prstGeom prst="rect">
            <a:avLst/>
          </a:prstGeom>
          <a:ln w="63500">
            <a:solidFill>
              <a:schemeClr val="accent3"/>
            </a:solidFill>
            <a:miter lim="800000"/>
          </a:ln>
        </p:spPr>
        <p:txBody>
          <a:bodyPr lIns="360000" tIns="360000" rIns="360000" bIns="360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999" b="0" i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103201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bunn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2"/>
            <a:ext cx="12190413" cy="5723860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B888-49E6-43AF-8318-5AF373D39424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11831974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es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72211100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" y="5768503"/>
            <a:ext cx="12190413" cy="1091086"/>
          </a:xfrm>
          <a:prstGeom prst="rect">
            <a:avLst/>
          </a:prstGeom>
          <a:solidFill>
            <a:schemeClr val="tx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4"/>
          </p:nvPr>
        </p:nvSpPr>
        <p:spPr>
          <a:xfrm>
            <a:off x="414027" y="6099244"/>
            <a:ext cx="10926655" cy="563133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28554624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014042" y="870745"/>
            <a:ext cx="10162330" cy="5118100"/>
          </a:xfrm>
          <a:prstGeom prst="rect">
            <a:avLst/>
          </a:prstGeom>
          <a:solidFill>
            <a:schemeClr val="tx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71105554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ort bilde /m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12190413" cy="68595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B221B86-42CB-AA4C-9B52-63FC0B9E6814}"/>
              </a:ext>
            </a:extLst>
          </p:cNvPr>
          <p:cNvSpPr/>
          <p:nvPr userDrawn="1"/>
        </p:nvSpPr>
        <p:spPr>
          <a:xfrm>
            <a:off x="1014042" y="870745"/>
            <a:ext cx="10162330" cy="5118100"/>
          </a:xfrm>
          <a:prstGeom prst="rect">
            <a:avLst/>
          </a:prstGeom>
          <a:solidFill>
            <a:schemeClr val="bg1">
              <a:alpha val="6028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</p:spTree>
    <p:extLst>
      <p:ext uri="{BB962C8B-B14F-4D97-AF65-F5344CB8AC3E}">
        <p14:creationId xmlns:p14="http://schemas.microsoft.com/office/powerpoint/2010/main" val="314306644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30038" y="1814801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81383" y="1814801"/>
            <a:ext cx="5175310" cy="378134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3F52-5BF2-4CA2-95D0-94E85E765607}" type="datetime1">
              <a:rPr lang="nb-NO" smtClean="0"/>
              <a:t>06.11.2024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3472143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30038" y="1752768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1"/>
            </a:lvl1pPr>
            <a:lvl2pPr marL="457040" indent="0">
              <a:buNone/>
              <a:defRPr sz="2000" b="1"/>
            </a:lvl2pPr>
            <a:lvl3pPr marL="914081" indent="0">
              <a:buNone/>
              <a:defRPr sz="1800" b="1"/>
            </a:lvl3pPr>
            <a:lvl4pPr marL="1371121" indent="0">
              <a:buNone/>
              <a:defRPr sz="1600" b="1"/>
            </a:lvl4pPr>
            <a:lvl5pPr marL="1828160" indent="0">
              <a:buNone/>
              <a:defRPr sz="1600" b="1"/>
            </a:lvl5pPr>
            <a:lvl6pPr marL="2285200" indent="0">
              <a:buNone/>
              <a:defRPr sz="1600" b="1"/>
            </a:lvl6pPr>
            <a:lvl7pPr marL="2742240" indent="0">
              <a:buNone/>
              <a:defRPr sz="1600" b="1"/>
            </a:lvl7pPr>
            <a:lvl8pPr marL="3199280" indent="0">
              <a:buNone/>
              <a:defRPr sz="1600" b="1"/>
            </a:lvl8pPr>
            <a:lvl9pPr marL="365632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30038" y="2137158"/>
            <a:ext cx="5175310" cy="33969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E235-4C62-4E6C-A13E-2D9960E7A15E}" type="datetime1">
              <a:rPr lang="nb-NO" smtClean="0"/>
              <a:t>06.11.2024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0C2750AA-5C2C-2B4C-ABF9-4D1B34CE195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367020" y="1752768"/>
            <a:ext cx="5179810" cy="28399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800" b="1"/>
            </a:lvl1pPr>
            <a:lvl2pPr marL="457040" indent="0">
              <a:buNone/>
              <a:defRPr sz="2000" b="1"/>
            </a:lvl2pPr>
            <a:lvl3pPr marL="914081" indent="0">
              <a:buNone/>
              <a:defRPr sz="1800" b="1"/>
            </a:lvl3pPr>
            <a:lvl4pPr marL="1371121" indent="0">
              <a:buNone/>
              <a:defRPr sz="1600" b="1"/>
            </a:lvl4pPr>
            <a:lvl5pPr marL="1828160" indent="0">
              <a:buNone/>
              <a:defRPr sz="1600" b="1"/>
            </a:lvl5pPr>
            <a:lvl6pPr marL="2285200" indent="0">
              <a:buNone/>
              <a:defRPr sz="1600" b="1"/>
            </a:lvl6pPr>
            <a:lvl7pPr marL="2742240" indent="0">
              <a:buNone/>
              <a:defRPr sz="1600" b="1"/>
            </a:lvl7pPr>
            <a:lvl8pPr marL="3199280" indent="0">
              <a:buNone/>
              <a:defRPr sz="1600" b="1"/>
            </a:lvl8pPr>
            <a:lvl9pPr marL="365632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Plassholder for innhold 3">
            <a:extLst>
              <a:ext uri="{FF2B5EF4-FFF2-40B4-BE49-F238E27FC236}">
                <a16:creationId xmlns:a16="http://schemas.microsoft.com/office/drawing/2014/main" id="{2C46DC35-A582-D94D-A686-7D15AC9E457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67020" y="2137158"/>
            <a:ext cx="5175310" cy="3396958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066356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7" y="1451690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7" y="5244288"/>
            <a:ext cx="9360560" cy="322805"/>
          </a:xfrm>
          <a:noFill/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6508195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06" cy="6859588"/>
          </a:xfrm>
          <a:prstGeom prst="rect">
            <a:avLst/>
          </a:prstGeom>
        </p:spPr>
      </p:pic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414927" y="1451690"/>
            <a:ext cx="9360560" cy="3241155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414927" y="5244288"/>
            <a:ext cx="9360560" cy="322805"/>
          </a:xfrm>
          <a:noFill/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lt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63437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bunn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414025" y="489421"/>
            <a:ext cx="11215070" cy="5234439"/>
          </a:xfrm>
          <a:prstGeom prst="rect">
            <a:avLst/>
          </a:prstGeom>
          <a:noFill/>
        </p:spPr>
        <p:txBody>
          <a:bodyPr lIns="0" tIns="720000" rIns="0" bIns="0" anchor="t" anchorCtr="1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480F-2041-4FE2-96BD-1EE46D80F6CC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1549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tat med ramm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1">
              <a:alpha val="3889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/>
            <a:endParaRPr lang="nb-NO" sz="1800"/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128410" y="1712069"/>
            <a:ext cx="4056434" cy="505838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132824" y="2363822"/>
            <a:ext cx="4304938" cy="1011677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37999301-8CCB-EF45-BA89-0A2773E8411D}"/>
              </a:ext>
            </a:extLst>
          </p:cNvPr>
          <p:cNvSpPr/>
          <p:nvPr userDrawn="1"/>
        </p:nvSpPr>
        <p:spPr>
          <a:xfrm>
            <a:off x="1" y="3929974"/>
            <a:ext cx="12190413" cy="2334639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800"/>
          </a:p>
        </p:txBody>
      </p:sp>
      <p:sp>
        <p:nvSpPr>
          <p:cNvPr id="11" name="Plassholder for bilde 16">
            <a:extLst>
              <a:ext uri="{FF2B5EF4-FFF2-40B4-BE49-F238E27FC236}">
                <a16:creationId xmlns:a16="http://schemas.microsoft.com/office/drawing/2014/main" id="{0E87501D-E814-4D43-A664-AC07FECA2F8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28411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2" name="Plassholder for tekst 18">
            <a:extLst>
              <a:ext uri="{FF2B5EF4-FFF2-40B4-BE49-F238E27FC236}">
                <a16:creationId xmlns:a16="http://schemas.microsoft.com/office/drawing/2014/main" id="{484A4A42-52EB-BF40-BA50-0103EF658F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8411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3" name="Plassholder for tekst 18">
            <a:extLst>
              <a:ext uri="{FF2B5EF4-FFF2-40B4-BE49-F238E27FC236}">
                <a16:creationId xmlns:a16="http://schemas.microsoft.com/office/drawing/2014/main" id="{9F647207-446E-1346-9551-7A54BD27B0B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411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14" name="Plassholder for bilde 16">
            <a:extLst>
              <a:ext uri="{FF2B5EF4-FFF2-40B4-BE49-F238E27FC236}">
                <a16:creationId xmlns:a16="http://schemas.microsoft.com/office/drawing/2014/main" id="{32916B39-1365-7D48-A98E-73CA9682F5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707689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5" name="Plassholder for tekst 18">
            <a:extLst>
              <a:ext uri="{FF2B5EF4-FFF2-40B4-BE49-F238E27FC236}">
                <a16:creationId xmlns:a16="http://schemas.microsoft.com/office/drawing/2014/main" id="{0FEB56A7-A65E-9C48-BD6D-88085D3F28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07690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6" name="Plassholder for tekst 18">
            <a:extLst>
              <a:ext uri="{FF2B5EF4-FFF2-40B4-BE49-F238E27FC236}">
                <a16:creationId xmlns:a16="http://schemas.microsoft.com/office/drawing/2014/main" id="{67B04221-E4C7-084D-A37D-CF99A49B01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07690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17" name="Plassholder for bilde 16">
            <a:extLst>
              <a:ext uri="{FF2B5EF4-FFF2-40B4-BE49-F238E27FC236}">
                <a16:creationId xmlns:a16="http://schemas.microsoft.com/office/drawing/2014/main" id="{C60631EF-F2A7-6043-9357-3F3B6B3FD91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86968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18" name="Plassholder for tekst 18">
            <a:extLst>
              <a:ext uri="{FF2B5EF4-FFF2-40B4-BE49-F238E27FC236}">
                <a16:creationId xmlns:a16="http://schemas.microsoft.com/office/drawing/2014/main" id="{076FA91D-B2DD-2E45-8CA8-232542AABA5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86968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19" name="Plassholder for tekst 18">
            <a:extLst>
              <a:ext uri="{FF2B5EF4-FFF2-40B4-BE49-F238E27FC236}">
                <a16:creationId xmlns:a16="http://schemas.microsoft.com/office/drawing/2014/main" id="{E96CA1AC-A3F8-8E4A-BCD9-533E5D7F8A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86968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  <p:sp>
        <p:nvSpPr>
          <p:cNvPr id="20" name="Plassholder for bilde 16">
            <a:extLst>
              <a:ext uri="{FF2B5EF4-FFF2-40B4-BE49-F238E27FC236}">
                <a16:creationId xmlns:a16="http://schemas.microsoft.com/office/drawing/2014/main" id="{086B86C2-F50D-4D4B-90B3-DC97DD9C5B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66248" y="4230838"/>
            <a:ext cx="501379" cy="490065"/>
          </a:xfrm>
          <a:noFill/>
        </p:spPr>
        <p:txBody>
          <a:bodyPr/>
          <a:lstStyle>
            <a:lvl1pPr marL="0" marR="0" indent="0" algn="ctr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/>
              <a:t>Ikon</a:t>
            </a:r>
          </a:p>
        </p:txBody>
      </p:sp>
      <p:sp>
        <p:nvSpPr>
          <p:cNvPr id="21" name="Plassholder for tekst 18">
            <a:extLst>
              <a:ext uri="{FF2B5EF4-FFF2-40B4-BE49-F238E27FC236}">
                <a16:creationId xmlns:a16="http://schemas.microsoft.com/office/drawing/2014/main" id="{5CF0D2E0-E45A-BF42-A119-2ED9684C0DC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66247" y="4740205"/>
            <a:ext cx="1879600" cy="28156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Overskrift</a:t>
            </a:r>
          </a:p>
        </p:txBody>
      </p:sp>
      <p:sp>
        <p:nvSpPr>
          <p:cNvPr id="22" name="Plassholder for tekst 18">
            <a:extLst>
              <a:ext uri="{FF2B5EF4-FFF2-40B4-BE49-F238E27FC236}">
                <a16:creationId xmlns:a16="http://schemas.microsoft.com/office/drawing/2014/main" id="{53262334-A43B-2A45-A473-62CF2B3E82E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866247" y="5021767"/>
            <a:ext cx="1879600" cy="989928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269919" indent="0">
              <a:buNone/>
              <a:defRPr/>
            </a:lvl2pPr>
            <a:lvl3pPr marL="539838" indent="0">
              <a:buNone/>
              <a:defRPr/>
            </a:lvl3pPr>
            <a:lvl4pPr marL="809757" indent="0">
              <a:buNone/>
              <a:defRPr/>
            </a:lvl4pPr>
            <a:lvl5pPr marL="1079676" indent="0">
              <a:buNone/>
              <a:defRPr/>
            </a:lvl5pPr>
          </a:lstStyle>
          <a:p>
            <a:pPr lvl="0"/>
            <a:r>
              <a:rPr lang="nb-NO"/>
              <a:t>Teksten kommer her</a:t>
            </a:r>
          </a:p>
        </p:txBody>
      </p:sp>
    </p:spTree>
    <p:extLst>
      <p:ext uri="{BB962C8B-B14F-4D97-AF65-F5344CB8AC3E}">
        <p14:creationId xmlns:p14="http://schemas.microsoft.com/office/powerpoint/2010/main" val="36717434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itat med ramm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130" cy="6860446"/>
          </a:xfrm>
          <a:prstGeom prst="rect">
            <a:avLst/>
          </a:prstGeom>
          <a:solidFill>
            <a:schemeClr val="tx1">
              <a:alpha val="6703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3" tIns="22852" rIns="45703" bIns="22852" rtlCol="0" anchor="ctr"/>
          <a:lstStyle/>
          <a:p>
            <a:pPr algn="ctr"/>
            <a:endParaRPr lang="nb-NO" sz="1800"/>
          </a:p>
        </p:txBody>
      </p:sp>
      <p:sp>
        <p:nvSpPr>
          <p:cNvPr id="5" name="Plassholder f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1128410" y="1712069"/>
            <a:ext cx="4056434" cy="505838"/>
          </a:xfrm>
          <a:prstGeom prst="rect">
            <a:avLst/>
          </a:prstGeom>
          <a:noFill/>
          <a:ln w="228600">
            <a:noFill/>
            <a:miter lim="800000"/>
          </a:ln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599" b="0" i="0">
                <a:solidFill>
                  <a:schemeClr val="lt1"/>
                </a:solidFill>
                <a:latin typeface="+mj-lt"/>
              </a:defRPr>
            </a:lvl1pPr>
          </a:lstStyle>
          <a:p>
            <a:pPr lvl="0"/>
            <a:r>
              <a:rPr lang="nb-NO"/>
              <a:t>Legg til tekst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5"/>
          </p:nvPr>
        </p:nvSpPr>
        <p:spPr>
          <a:xfrm>
            <a:off x="1132823" y="2363821"/>
            <a:ext cx="9820522" cy="3054485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3491370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tel /m grafi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BC03-0478-43DD-A1C2-F0CC15255082}" type="datetime1">
              <a:rPr lang="nb-NO" smtClean="0"/>
              <a:t>06.11.2024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2550695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76393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1ACF2-97DA-46DD-8ADC-54F79A1E7C65}" type="datetime1">
              <a:rPr lang="nb-NO" smtClean="0"/>
              <a:t>06.11.2024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Tittel på presentasjon og navn på foredragsholder</a:t>
            </a:r>
          </a:p>
        </p:txBody>
      </p:sp>
    </p:spTree>
    <p:extLst>
      <p:ext uri="{BB962C8B-B14F-4D97-AF65-F5344CB8AC3E}">
        <p14:creationId xmlns:p14="http://schemas.microsoft.com/office/powerpoint/2010/main" val="382617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34" Type="http://schemas.openxmlformats.org/officeDocument/2006/relationships/theme" Target="../theme/theme2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slideLayout" Target="../slideLayouts/slideLayout6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6.xml"/><Relationship Id="rId18" Type="http://schemas.openxmlformats.org/officeDocument/2006/relationships/slideLayout" Target="../slideLayouts/slideLayout81.xml"/><Relationship Id="rId26" Type="http://schemas.openxmlformats.org/officeDocument/2006/relationships/slideLayout" Target="../slideLayouts/slideLayout89.xml"/><Relationship Id="rId3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84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slideLayout" Target="../slideLayouts/slideLayout80.xml"/><Relationship Id="rId25" Type="http://schemas.openxmlformats.org/officeDocument/2006/relationships/slideLayout" Target="../slideLayouts/slideLayout88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65.xml"/><Relationship Id="rId16" Type="http://schemas.openxmlformats.org/officeDocument/2006/relationships/slideLayout" Target="../slideLayouts/slideLayout79.xml"/><Relationship Id="rId20" Type="http://schemas.openxmlformats.org/officeDocument/2006/relationships/slideLayout" Target="../slideLayouts/slideLayout83.xml"/><Relationship Id="rId29" Type="http://schemas.openxmlformats.org/officeDocument/2006/relationships/slideLayout" Target="../slideLayouts/slideLayout92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24" Type="http://schemas.openxmlformats.org/officeDocument/2006/relationships/slideLayout" Target="../slideLayouts/slideLayout87.xml"/><Relationship Id="rId32" Type="http://schemas.openxmlformats.org/officeDocument/2006/relationships/theme" Target="../theme/theme3.xml"/><Relationship Id="rId5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78.xml"/><Relationship Id="rId23" Type="http://schemas.openxmlformats.org/officeDocument/2006/relationships/slideLayout" Target="../slideLayouts/slideLayout86.xml"/><Relationship Id="rId28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73.xml"/><Relationship Id="rId19" Type="http://schemas.openxmlformats.org/officeDocument/2006/relationships/slideLayout" Target="../slideLayouts/slideLayout82.xml"/><Relationship Id="rId31" Type="http://schemas.openxmlformats.org/officeDocument/2006/relationships/slideLayout" Target="../slideLayouts/slideLayout94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Relationship Id="rId22" Type="http://schemas.openxmlformats.org/officeDocument/2006/relationships/slideLayout" Target="../slideLayouts/slideLayout85.xml"/><Relationship Id="rId27" Type="http://schemas.openxmlformats.org/officeDocument/2006/relationships/slideLayout" Target="../slideLayouts/slideLayout90.xml"/><Relationship Id="rId30" Type="http://schemas.openxmlformats.org/officeDocument/2006/relationships/slideLayout" Target="../slideLayouts/slideLayout93.xml"/><Relationship Id="rId8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30038" y="576206"/>
            <a:ext cx="10926655" cy="113749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GB" noProof="0" dirty="0" err="1"/>
              <a:t>Klikk</a:t>
            </a:r>
            <a:r>
              <a:rPr lang="en-GB" noProof="0" dirty="0"/>
              <a:t> for </a:t>
            </a:r>
            <a:r>
              <a:rPr lang="en-GB" noProof="0" dirty="0" err="1"/>
              <a:t>å</a:t>
            </a:r>
            <a:r>
              <a:rPr lang="en-GB" noProof="0" dirty="0"/>
              <a:t> </a:t>
            </a:r>
            <a:r>
              <a:rPr lang="en-GB" noProof="0" dirty="0" err="1"/>
              <a:t>redigere</a:t>
            </a:r>
            <a:r>
              <a:rPr lang="en-GB" noProof="0" dirty="0"/>
              <a:t> </a:t>
            </a:r>
            <a:r>
              <a:rPr lang="en-GB" noProof="0" dirty="0" err="1"/>
              <a:t>tittelstil</a:t>
            </a:r>
            <a:endParaRPr lang="en-GB" noProof="0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30037" y="1953696"/>
            <a:ext cx="10926655" cy="37813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noProof="0" dirty="0"/>
              <a:t>Klikk for å redigere tekststiler i malen</a:t>
            </a:r>
          </a:p>
          <a:p>
            <a:pPr lvl="1"/>
            <a:r>
              <a:rPr lang="nb-NO" noProof="0" dirty="0"/>
              <a:t>Andre nivå</a:t>
            </a:r>
          </a:p>
          <a:p>
            <a:pPr lvl="2"/>
            <a:r>
              <a:rPr lang="nb-NO" noProof="0" dirty="0"/>
              <a:t>Tredje nivå</a:t>
            </a:r>
          </a:p>
          <a:p>
            <a:pPr lvl="3"/>
            <a:r>
              <a:rPr lang="nb-NO" noProof="0" dirty="0"/>
              <a:t>Fjerde nivå</a:t>
            </a:r>
          </a:p>
          <a:p>
            <a:pPr lvl="4"/>
            <a:r>
              <a:rPr lang="nb-NO" noProof="0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696401" y="6392278"/>
            <a:ext cx="846111" cy="18470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72C34-F75E-4537-9C69-C6B60379450F}" type="datetime1">
              <a:rPr lang="nb-NO" noProof="0" smtClean="0"/>
              <a:t>06.11.2024</a:t>
            </a:fld>
            <a:endParaRPr lang="en-US" noProof="0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24259" y="6392278"/>
            <a:ext cx="4500270" cy="18470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238059" y="6392278"/>
            <a:ext cx="308771" cy="18470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  <p:cxnSp>
        <p:nvCxnSpPr>
          <p:cNvPr id="16" name="Rett linje 15"/>
          <p:cNvCxnSpPr/>
          <p:nvPr userDrawn="1"/>
        </p:nvCxnSpPr>
        <p:spPr>
          <a:xfrm flipV="1">
            <a:off x="6624397" y="6435472"/>
            <a:ext cx="0" cy="108039"/>
          </a:xfrm>
          <a:prstGeom prst="line">
            <a:avLst/>
          </a:prstGeom>
          <a:ln w="19050">
            <a:solidFill>
              <a:srgbClr val="A6AA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Bilde 17"/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39" y="6428292"/>
            <a:ext cx="185916" cy="146338"/>
          </a:xfrm>
          <a:prstGeom prst="rect">
            <a:avLst/>
          </a:prstGeom>
        </p:spPr>
      </p:pic>
      <p:pic>
        <p:nvPicPr>
          <p:cNvPr id="20" name="Bilde 19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38" y="5960124"/>
            <a:ext cx="10935534" cy="7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5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0" r:id="rId3"/>
    <p:sldLayoutId id="2147483651" r:id="rId4"/>
    <p:sldLayoutId id="2147483656" r:id="rId5"/>
    <p:sldLayoutId id="2147483657" r:id="rId6"/>
    <p:sldLayoutId id="2147483662" r:id="rId7"/>
    <p:sldLayoutId id="2147483660" r:id="rId8"/>
    <p:sldLayoutId id="2147483669" r:id="rId9"/>
    <p:sldLayoutId id="2147483670" r:id="rId10"/>
    <p:sldLayoutId id="2147483665" r:id="rId11"/>
    <p:sldLayoutId id="2147483666" r:id="rId12"/>
    <p:sldLayoutId id="2147483667" r:id="rId13"/>
    <p:sldLayoutId id="2147483668" r:id="rId14"/>
    <p:sldLayoutId id="2147483652" r:id="rId15"/>
    <p:sldLayoutId id="2147483653" r:id="rId16"/>
    <p:sldLayoutId id="2147483678" r:id="rId17"/>
    <p:sldLayoutId id="2147483672" r:id="rId18"/>
    <p:sldLayoutId id="2147483673" r:id="rId19"/>
    <p:sldLayoutId id="2147483679" r:id="rId20"/>
    <p:sldLayoutId id="2147483684" r:id="rId21"/>
    <p:sldLayoutId id="2147483674" r:id="rId22"/>
    <p:sldLayoutId id="2147483676" r:id="rId23"/>
    <p:sldLayoutId id="2147483681" r:id="rId24"/>
    <p:sldLayoutId id="2147483675" r:id="rId25"/>
    <p:sldLayoutId id="2147483663" r:id="rId26"/>
    <p:sldLayoutId id="2147483680" r:id="rId27"/>
    <p:sldLayoutId id="2147483683" r:id="rId28"/>
    <p:sldLayoutId id="2147483654" r:id="rId29"/>
    <p:sldLayoutId id="2147483655" r:id="rId30"/>
  </p:sldLayoutIdLst>
  <p:hf sldNum="0" hdr="0" ftr="0"/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55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17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355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80000" algn="l" defTabSz="914355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90000" indent="-180000" algn="l" defTabSz="914355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180000" algn="l" defTabSz="914355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22301" y="576206"/>
            <a:ext cx="10934392" cy="92239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22300" y="1727200"/>
            <a:ext cx="10934392" cy="400784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710582" y="6428293"/>
            <a:ext cx="846111" cy="14869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1640537-2004-4892-A4BA-F85C726C7DD7}" type="datetime1">
              <a:rPr lang="nb-NO" smtClean="0"/>
              <a:t>06.11.2024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421130" y="6428292"/>
            <a:ext cx="5348153" cy="1463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  <p:pic>
        <p:nvPicPr>
          <p:cNvPr id="18" name="Bilde 17"/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2" y="6428292"/>
            <a:ext cx="185916" cy="146338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489BC4CF-24FE-3042-B3F3-735ED4CCD306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38" y="5960124"/>
            <a:ext cx="10935534" cy="7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2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  <p:sldLayoutId id="2147483712" r:id="rId27"/>
    <p:sldLayoutId id="2147483713" r:id="rId28"/>
    <p:sldLayoutId id="2147483714" r:id="rId29"/>
    <p:sldLayoutId id="2147483715" r:id="rId30"/>
    <p:sldLayoutId id="2147483716" r:id="rId31"/>
    <p:sldLayoutId id="2147483717" r:id="rId32"/>
    <p:sldLayoutId id="2147483718" r:id="rId33"/>
  </p:sldLayoutIdLst>
  <p:hf sldNum="0" hdr="0" ftr="0"/>
  <p:txStyles>
    <p:titleStyle>
      <a:lvl1pPr algn="l" defTabSz="914081" rtl="0" eaLnBrk="1" latinLnBrk="0" hangingPunct="1">
        <a:lnSpc>
          <a:spcPct val="90000"/>
        </a:lnSpc>
        <a:spcBef>
          <a:spcPct val="0"/>
        </a:spcBef>
        <a:buNone/>
        <a:defRPr sz="34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46" indent="-179946" algn="l" defTabSz="914081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4"/>
        </a:buClr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49865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9784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89703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59622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21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61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00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40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1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1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0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4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2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22301" y="576206"/>
            <a:ext cx="10934392" cy="92239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22300" y="1727200"/>
            <a:ext cx="10934392" cy="400784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10710582" y="6428293"/>
            <a:ext cx="846111" cy="14869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DA7AAB2-0CD2-4511-A731-68AC84529730}" type="datetime1">
              <a:rPr lang="nb-NO" smtClean="0"/>
              <a:t>06.11.2024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421130" y="6428292"/>
            <a:ext cx="5348153" cy="1463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Tittel på presentasjon og navn på foredragsholder</a:t>
            </a:r>
          </a:p>
        </p:txBody>
      </p:sp>
      <p:pic>
        <p:nvPicPr>
          <p:cNvPr id="18" name="Bilde 17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2" y="6428292"/>
            <a:ext cx="185916" cy="146338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489BC4CF-24FE-3042-B3F3-735ED4CCD306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38" y="5960124"/>
            <a:ext cx="10935534" cy="7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0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  <p:sldLayoutId id="2147483740" r:id="rId21"/>
    <p:sldLayoutId id="2147483741" r:id="rId22"/>
    <p:sldLayoutId id="2147483742" r:id="rId23"/>
    <p:sldLayoutId id="2147483743" r:id="rId24"/>
    <p:sldLayoutId id="2147483744" r:id="rId25"/>
    <p:sldLayoutId id="2147483745" r:id="rId26"/>
    <p:sldLayoutId id="2147483746" r:id="rId27"/>
    <p:sldLayoutId id="2147483747" r:id="rId28"/>
    <p:sldLayoutId id="2147483748" r:id="rId29"/>
    <p:sldLayoutId id="2147483749" r:id="rId30"/>
    <p:sldLayoutId id="2147483750" r:id="rId31"/>
  </p:sldLayoutIdLst>
  <p:hf sldNum="0" hdr="0" ftr="0"/>
  <p:txStyles>
    <p:titleStyle>
      <a:lvl1pPr algn="l" defTabSz="914081" rtl="0" eaLnBrk="1" latinLnBrk="0" hangingPunct="1">
        <a:lnSpc>
          <a:spcPct val="90000"/>
        </a:lnSpc>
        <a:spcBef>
          <a:spcPct val="0"/>
        </a:spcBef>
        <a:buNone/>
        <a:defRPr sz="34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46" indent="-179946" algn="l" defTabSz="914081" rtl="0" eaLnBrk="1" latinLnBrk="0" hangingPunct="1">
        <a:lnSpc>
          <a:spcPct val="100000"/>
        </a:lnSpc>
        <a:spcBef>
          <a:spcPts val="1000"/>
        </a:spcBef>
        <a:spcAft>
          <a:spcPts val="1000"/>
        </a:spcAft>
        <a:buClr>
          <a:schemeClr val="accent4"/>
        </a:buClr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49865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9784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89703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59622" indent="-179946" algn="l" defTabSz="914081" rtl="0" eaLnBrk="1" latinLnBrk="0" hangingPunct="1">
        <a:lnSpc>
          <a:spcPct val="100000"/>
        </a:lnSpc>
        <a:spcBef>
          <a:spcPts val="0"/>
        </a:spcBef>
        <a:spcAft>
          <a:spcPts val="250"/>
        </a:spcAft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21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61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00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40" indent="-228520" algn="l" defTabSz="9140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1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1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0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4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20" algn="l" defTabSz="9140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brreg.no/" TargetMode="External"/><Relationship Id="rId1" Type="http://schemas.openxmlformats.org/officeDocument/2006/relationships/slideLayout" Target="../slideLayouts/slideLayout41.xml"/><Relationship Id="rId4" Type="http://schemas.openxmlformats.org/officeDocument/2006/relationships/hyperlink" Target="https://virksomhet.brreg.no/en/oppslag/enhete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774047" y="1198789"/>
            <a:ext cx="9142810" cy="1764848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Distribution from The Central Coordinating Register for Legal Entities</a:t>
            </a:r>
          </a:p>
        </p:txBody>
      </p:sp>
      <p:sp>
        <p:nvSpPr>
          <p:cNvPr id="5" name="Undertittel 4"/>
          <p:cNvSpPr>
            <a:spLocks noGrp="1"/>
          </p:cNvSpPr>
          <p:nvPr>
            <p:ph type="subTitle" idx="1"/>
          </p:nvPr>
        </p:nvSpPr>
        <p:spPr>
          <a:xfrm>
            <a:off x="774047" y="3429793"/>
            <a:ext cx="9142810" cy="2604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Kari Bjørkås Westerberg</a:t>
            </a:r>
          </a:p>
        </p:txBody>
      </p:sp>
      <p:sp>
        <p:nvSpPr>
          <p:cNvPr id="6" name="Plassholder for tekst 5"/>
          <p:cNvSpPr>
            <a:spLocks noGrp="1"/>
          </p:cNvSpPr>
          <p:nvPr>
            <p:ph type="body" sz="quarter" idx="10"/>
          </p:nvPr>
        </p:nvSpPr>
        <p:spPr>
          <a:xfrm>
            <a:off x="9358041" y="6237513"/>
            <a:ext cx="2267902" cy="199781"/>
          </a:xfrm>
        </p:spPr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377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239E89-98DD-43AB-B0B1-95E55673E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Open data from </a:t>
            </a:r>
            <a:r>
              <a:rPr lang="en-US" sz="3200" dirty="0"/>
              <a:t>The Central Coordinating Register for Legal Entities and The Business Enterprises</a:t>
            </a:r>
            <a:endParaRPr lang="nb-NO" sz="3200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B316D55-4B6D-4AD1-B99B-5DCE0A6AA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dirty="0"/>
              <a:t>Structured and standardized information in real-time, available to both machines (API) and people</a:t>
            </a:r>
          </a:p>
          <a:p>
            <a:pPr>
              <a:buClrTx/>
            </a:pPr>
            <a:r>
              <a:rPr lang="en-US" dirty="0"/>
              <a:t>Simple or complex searches based on, for example, geography / type of industry</a:t>
            </a:r>
          </a:p>
          <a:p>
            <a:pPr>
              <a:buClrTx/>
            </a:pPr>
            <a:r>
              <a:rPr lang="en-US" dirty="0"/>
              <a:t>Possibility to download complete datasets and updates</a:t>
            </a:r>
          </a:p>
          <a:p>
            <a:pPr>
              <a:buClrTx/>
            </a:pPr>
            <a:r>
              <a:rPr lang="en-US" dirty="0"/>
              <a:t>Free of charge</a:t>
            </a:r>
          </a:p>
          <a:p>
            <a:pPr>
              <a:buClrTx/>
            </a:pPr>
            <a:r>
              <a:rPr lang="en-US" dirty="0"/>
              <a:t>Made available in 3 dataset;</a:t>
            </a:r>
          </a:p>
          <a:p>
            <a:pPr lvl="1">
              <a:buClrTx/>
            </a:pPr>
            <a:r>
              <a:rPr lang="en-US" dirty="0"/>
              <a:t>Basic information about legal entities</a:t>
            </a:r>
          </a:p>
          <a:p>
            <a:pPr lvl="1">
              <a:buClrTx/>
            </a:pPr>
            <a:r>
              <a:rPr lang="en-US" dirty="0"/>
              <a:t>Roles overview, such as board members, general manager etc.</a:t>
            </a:r>
          </a:p>
          <a:p>
            <a:pPr lvl="1">
              <a:buClrTx/>
            </a:pPr>
            <a:r>
              <a:rPr lang="en-US" dirty="0"/>
              <a:t>Right to sign overview</a:t>
            </a:r>
          </a:p>
          <a:p>
            <a:endParaRPr lang="en-US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3FD049F-63D3-4938-8E6D-AB6EC5299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09"/>
            <a:fld id="{C7693D7F-8C24-45FC-AB4E-0BB306751613}" type="datetime1">
              <a:rPr lang="nb-NO" smtClean="0">
                <a:solidFill>
                  <a:srgbClr val="FFFFFF">
                    <a:lumMod val="75000"/>
                  </a:srgbClr>
                </a:solidFill>
                <a:latin typeface="Arial"/>
              </a:rPr>
              <a:t>06.11.2024</a:t>
            </a:fld>
            <a:endParaRPr lang="nb-NO">
              <a:solidFill>
                <a:srgbClr val="FFFFFF">
                  <a:lumMod val="75000"/>
                </a:srgbClr>
              </a:solidFill>
              <a:latin typeface="Arial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DA82645-1970-4E20-ABC1-C4DB505A9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381" y="1726294"/>
            <a:ext cx="2515308" cy="212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40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87B5C52-45F3-349C-9EF8-1FC5005C5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b-NO" dirty="0"/>
            </a:br>
            <a:r>
              <a:rPr lang="nb-NO" dirty="0"/>
              <a:t>Access to data</a:t>
            </a:r>
            <a:br>
              <a:rPr lang="nb-NO" dirty="0"/>
            </a:b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6DE4A62-CD5E-01FC-5C58-4920BFD8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ClrTx/>
            </a:pPr>
            <a:r>
              <a:rPr lang="nb-NO" sz="1700" b="0" i="0" dirty="0" err="1">
                <a:solidFill>
                  <a:srgbClr val="333333"/>
                </a:solidFill>
                <a:effectLst/>
              </a:rPr>
              <a:t>Roles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</a:t>
            </a:r>
            <a:r>
              <a:rPr lang="nb-NO" sz="1700" b="0" i="0" dirty="0" err="1">
                <a:solidFill>
                  <a:srgbClr val="333333"/>
                </a:solidFill>
                <a:effectLst/>
              </a:rPr>
              <a:t>with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personal </a:t>
            </a:r>
            <a:r>
              <a:rPr lang="nb-NO" sz="1700" b="0" i="0" dirty="0" err="1">
                <a:solidFill>
                  <a:srgbClr val="333333"/>
                </a:solidFill>
                <a:effectLst/>
              </a:rPr>
              <a:t>identification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</a:t>
            </a:r>
            <a:r>
              <a:rPr lang="nb-NO" sz="1700" b="0" i="0" dirty="0" err="1">
                <a:solidFill>
                  <a:srgbClr val="333333"/>
                </a:solidFill>
                <a:effectLst/>
              </a:rPr>
              <a:t>number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is </a:t>
            </a:r>
            <a:r>
              <a:rPr lang="nb-NO" sz="1700" b="0" i="0" dirty="0" err="1">
                <a:solidFill>
                  <a:srgbClr val="333333"/>
                </a:solidFill>
                <a:effectLst/>
              </a:rPr>
              <a:t>only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</a:t>
            </a:r>
            <a:r>
              <a:rPr lang="nb-NO" sz="1700" b="0" i="0" dirty="0" err="1">
                <a:solidFill>
                  <a:srgbClr val="333333"/>
                </a:solidFill>
                <a:effectLst/>
              </a:rPr>
              <a:t>available</a:t>
            </a:r>
            <a:r>
              <a:rPr lang="nb-NO" sz="1700" b="0" i="0" dirty="0">
                <a:solidFill>
                  <a:srgbClr val="333333"/>
                </a:solidFill>
                <a:effectLst/>
              </a:rPr>
              <a:t> for:</a:t>
            </a:r>
          </a:p>
          <a:p>
            <a:pPr lvl="1">
              <a:buClrTx/>
            </a:pPr>
            <a:r>
              <a:rPr lang="nb-NO" sz="1700" dirty="0">
                <a:solidFill>
                  <a:srgbClr val="333333"/>
                </a:solidFill>
              </a:rPr>
              <a:t>Public </a:t>
            </a:r>
            <a:r>
              <a:rPr lang="nb-NO" sz="1700" dirty="0" err="1">
                <a:solidFill>
                  <a:srgbClr val="333333"/>
                </a:solidFill>
              </a:rPr>
              <a:t>sector</a:t>
            </a:r>
            <a:endParaRPr lang="nb-NO" sz="1700" dirty="0">
              <a:solidFill>
                <a:srgbClr val="333333"/>
              </a:solidFill>
            </a:endParaRPr>
          </a:p>
          <a:p>
            <a:pPr lvl="1">
              <a:buClrTx/>
            </a:pPr>
            <a:r>
              <a:rPr lang="nb-NO" sz="1700" dirty="0">
                <a:solidFill>
                  <a:srgbClr val="333333"/>
                </a:solidFill>
              </a:rPr>
              <a:t>Credit </a:t>
            </a:r>
            <a:r>
              <a:rPr lang="nb-NO" sz="1700" dirty="0" err="1">
                <a:solidFill>
                  <a:srgbClr val="333333"/>
                </a:solidFill>
              </a:rPr>
              <a:t>inquiry</a:t>
            </a:r>
            <a:r>
              <a:rPr lang="nb-NO" sz="1700" dirty="0">
                <a:solidFill>
                  <a:srgbClr val="333333"/>
                </a:solidFill>
              </a:rPr>
              <a:t> </a:t>
            </a:r>
            <a:r>
              <a:rPr lang="nb-NO" sz="1700" dirty="0" err="1">
                <a:solidFill>
                  <a:srgbClr val="333333"/>
                </a:solidFill>
              </a:rPr>
              <a:t>agencies</a:t>
            </a:r>
            <a:endParaRPr lang="nb-NO" sz="1700" dirty="0">
              <a:solidFill>
                <a:srgbClr val="333333"/>
              </a:solidFill>
            </a:endParaRPr>
          </a:p>
          <a:p>
            <a:pPr lvl="1">
              <a:buClrTx/>
            </a:pPr>
            <a:r>
              <a:rPr lang="nb-NO" sz="1700" dirty="0">
                <a:solidFill>
                  <a:srgbClr val="333333"/>
                </a:solidFill>
              </a:rPr>
              <a:t>Financial </a:t>
            </a:r>
            <a:r>
              <a:rPr lang="nb-NO" sz="1700" dirty="0" err="1">
                <a:solidFill>
                  <a:srgbClr val="333333"/>
                </a:solidFill>
              </a:rPr>
              <a:t>companies</a:t>
            </a:r>
            <a:endParaRPr lang="nb-NO" sz="1700" dirty="0">
              <a:solidFill>
                <a:srgbClr val="333333"/>
              </a:solidFill>
            </a:endParaRPr>
          </a:p>
          <a:p>
            <a:pPr lvl="1">
              <a:buClrTx/>
            </a:pPr>
            <a:endParaRPr lang="nb-NO" sz="1700" b="0" i="0" dirty="0">
              <a:solidFill>
                <a:srgbClr val="333333"/>
              </a:solidFill>
              <a:effectLst/>
            </a:endParaRPr>
          </a:p>
          <a:p>
            <a:pPr>
              <a:buClrTx/>
            </a:pPr>
            <a:r>
              <a:rPr lang="en-US" sz="1700" dirty="0"/>
              <a:t>Retrieving roles with personal identification number from the API is secured through authentication with “</a:t>
            </a:r>
            <a:r>
              <a:rPr lang="en-US" sz="1700" dirty="0" err="1"/>
              <a:t>Maskinporten</a:t>
            </a:r>
            <a:r>
              <a:rPr lang="en-US" sz="1700" dirty="0"/>
              <a:t>”. </a:t>
            </a:r>
            <a:r>
              <a:rPr lang="en-US" sz="1700" dirty="0" err="1"/>
              <a:t>Maskinporten</a:t>
            </a:r>
            <a:r>
              <a:rPr lang="en-US" sz="1700" dirty="0"/>
              <a:t> is a national common component that government agencies are required to use."</a:t>
            </a:r>
          </a:p>
          <a:p>
            <a:pPr>
              <a:buClrTx/>
            </a:pPr>
            <a:r>
              <a:rPr lang="en-US" sz="1700" b="0" i="0" dirty="0">
                <a:solidFill>
                  <a:srgbClr val="333333"/>
                </a:solidFill>
                <a:effectLst/>
              </a:rPr>
              <a:t>The token from “</a:t>
            </a:r>
            <a:r>
              <a:rPr lang="en-US" sz="1700" b="0" i="0" dirty="0" err="1">
                <a:solidFill>
                  <a:srgbClr val="333333"/>
                </a:solidFill>
                <a:effectLst/>
              </a:rPr>
              <a:t>Maskinporten</a:t>
            </a:r>
            <a:r>
              <a:rPr lang="en-US" sz="1700" b="0" i="0" dirty="0">
                <a:solidFill>
                  <a:srgbClr val="333333"/>
                </a:solidFill>
                <a:effectLst/>
              </a:rPr>
              <a:t>” must be signed by either an enterprise certificate or an asymmetric key</a:t>
            </a:r>
            <a:endParaRPr lang="nb-NO" sz="1700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F281FA0-BFDD-5800-F198-8D2F6BCB5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8B1D-62B1-4325-84F9-E31144DEECCF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485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FC46DAD-4778-9268-04BD-8CDDC61F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Data </a:t>
            </a:r>
            <a:r>
              <a:rPr lang="nb-NO" dirty="0" err="1"/>
              <a:t>protection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18B61DD-1B87-380B-7A47-04102C7CAC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1700" dirty="0"/>
              <a:t>The development team continuously practices patching dependencies to stay resilient against known vulnerabilities</a:t>
            </a:r>
          </a:p>
          <a:p>
            <a:pPr>
              <a:buClrTx/>
            </a:pPr>
            <a:r>
              <a:rPr lang="en-US" sz="1700" dirty="0"/>
              <a:t>The security team has established a SOC ( Security Operations Center) for monitoring the infrastructure 24/7</a:t>
            </a:r>
          </a:p>
          <a:p>
            <a:pPr>
              <a:buClrTx/>
            </a:pPr>
            <a:r>
              <a:rPr lang="en-US" sz="1700" dirty="0"/>
              <a:t>In front of initiated production, we carry out thorough risk analyses in line with the advice of the Norwegian Data Protection Authority</a:t>
            </a:r>
          </a:p>
          <a:p>
            <a:pPr>
              <a:buClrTx/>
            </a:pPr>
            <a:r>
              <a:rPr lang="en-US" sz="1700" dirty="0"/>
              <a:t>To ensure effective privacy protection in digitalization we also carry out a DPIA (</a:t>
            </a:r>
            <a:r>
              <a:rPr lang="nb-NO" sz="1700" b="0" i="0" dirty="0">
                <a:solidFill>
                  <a:srgbClr val="111111"/>
                </a:solidFill>
                <a:effectLst/>
              </a:rPr>
              <a:t>Data </a:t>
            </a:r>
            <a:r>
              <a:rPr lang="nb-NO" sz="1700" b="0" i="0" dirty="0" err="1">
                <a:solidFill>
                  <a:srgbClr val="111111"/>
                </a:solidFill>
                <a:effectLst/>
              </a:rPr>
              <a:t>Protection</a:t>
            </a:r>
            <a:r>
              <a:rPr lang="nb-NO" sz="1700" b="0" i="0" dirty="0">
                <a:solidFill>
                  <a:srgbClr val="111111"/>
                </a:solidFill>
                <a:effectLst/>
              </a:rPr>
              <a:t> </a:t>
            </a:r>
            <a:r>
              <a:rPr lang="nb-NO" sz="1700" b="0" i="0" dirty="0" err="1">
                <a:solidFill>
                  <a:srgbClr val="111111"/>
                </a:solidFill>
                <a:effectLst/>
              </a:rPr>
              <a:t>Impact</a:t>
            </a:r>
            <a:r>
              <a:rPr lang="nb-NO" sz="1700" b="0" i="0" dirty="0">
                <a:solidFill>
                  <a:srgbClr val="111111"/>
                </a:solidFill>
                <a:effectLst/>
              </a:rPr>
              <a:t> </a:t>
            </a:r>
            <a:r>
              <a:rPr lang="nb-NO" sz="1700" b="0" i="0" dirty="0" err="1">
                <a:solidFill>
                  <a:srgbClr val="111111"/>
                </a:solidFill>
                <a:effectLst/>
              </a:rPr>
              <a:t>Assessment</a:t>
            </a:r>
            <a:r>
              <a:rPr lang="nb-NO" sz="1700" b="0" i="0" dirty="0">
                <a:solidFill>
                  <a:srgbClr val="111111"/>
                </a:solidFill>
                <a:effectLst/>
              </a:rPr>
              <a:t>)</a:t>
            </a:r>
            <a:endParaRPr lang="nb-NO" sz="1700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61F2966-769F-B7B6-60FF-54ACEC05B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184B-B5A9-41BB-85FF-D63B0AF73ED6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253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639AE58-A486-63E5-4167-DC8544090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38" y="577238"/>
            <a:ext cx="5175310" cy="1137087"/>
          </a:xfrm>
        </p:spPr>
        <p:txBody>
          <a:bodyPr anchor="ctr">
            <a:normAutofit/>
          </a:bodyPr>
          <a:lstStyle/>
          <a:p>
            <a:r>
              <a:rPr lang="nb-NO" sz="3200" dirty="0"/>
              <a:t>Web </a:t>
            </a:r>
            <a:r>
              <a:rPr lang="nb-NO" sz="3200" dirty="0" err="1"/>
              <a:t>interface</a:t>
            </a:r>
            <a:r>
              <a:rPr lang="nb-NO" sz="3200" dirty="0"/>
              <a:t> services at </a:t>
            </a:r>
            <a:r>
              <a:rPr lang="nb-NO" sz="3200" dirty="0">
                <a:hlinkClick r:id="rId2"/>
              </a:rPr>
              <a:t>www.brreg.no</a:t>
            </a:r>
            <a:r>
              <a:rPr lang="nb-NO" sz="3200" dirty="0"/>
              <a:t> 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B360B3D0-2137-689C-5342-8C8B9E3E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10581" y="6427208"/>
            <a:ext cx="846111" cy="148642"/>
          </a:xfrm>
        </p:spPr>
        <p:txBody>
          <a:bodyPr anchor="ctr">
            <a:normAutofit/>
          </a:bodyPr>
          <a:lstStyle/>
          <a:p>
            <a:pPr defTabSz="914309">
              <a:spcAft>
                <a:spcPts val="600"/>
              </a:spcAft>
            </a:pPr>
            <a:fld id="{094FBE93-645C-4EF2-BDAA-F8640A422891}" type="datetime1">
              <a:rPr lang="nb-NO" smtClean="0">
                <a:solidFill>
                  <a:srgbClr val="FFFFFF">
                    <a:lumMod val="50000"/>
                  </a:srgbClr>
                </a:solidFill>
                <a:latin typeface="Arial"/>
              </a:rPr>
              <a:t>06.11.2024</a:t>
            </a:fld>
            <a:endParaRPr lang="nb-NO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8" name="Plassholder for bilde 7" descr="Et bilde som inneholder tekst, person, arbeide&#10;&#10;Automatisk generert beskrivelse">
            <a:extLst>
              <a:ext uri="{FF2B5EF4-FFF2-40B4-BE49-F238E27FC236}">
                <a16:creationId xmlns:a16="http://schemas.microsoft.com/office/drawing/2014/main" id="{C1080D1D-0397-37D2-0686-C7A3B07CBF9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7" r="20550"/>
          <a:stretch/>
        </p:blipFill>
        <p:spPr>
          <a:xfrm>
            <a:off x="6471388" y="577238"/>
            <a:ext cx="5085304" cy="5156972"/>
          </a:xfrm>
          <a:noFill/>
        </p:spPr>
      </p:pic>
      <p:sp>
        <p:nvSpPr>
          <p:cNvPr id="6" name="Plassholder for tekst 5">
            <a:extLst>
              <a:ext uri="{FF2B5EF4-FFF2-40B4-BE49-F238E27FC236}">
                <a16:creationId xmlns:a16="http://schemas.microsoft.com/office/drawing/2014/main" id="{07A68DA4-B1DB-715E-79D4-3D25312D99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038" y="1954231"/>
            <a:ext cx="5175310" cy="3779981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/>
              <a:t>Announcements - from Register of Business Enterprises, Register of Bankruptcies etc.</a:t>
            </a:r>
          </a:p>
          <a:p>
            <a:pPr>
              <a:buClrTx/>
            </a:pPr>
            <a:r>
              <a:rPr lang="en-US" dirty="0"/>
              <a:t>Find liens on vehicles</a:t>
            </a:r>
          </a:p>
          <a:p>
            <a:pPr>
              <a:buClrTx/>
            </a:pPr>
            <a:r>
              <a:rPr lang="en-US" dirty="0"/>
              <a:t>Disqualifications in the Register of Bankruptcies</a:t>
            </a:r>
          </a:p>
          <a:p>
            <a:pPr>
              <a:buClrTx/>
            </a:pPr>
            <a:r>
              <a:rPr lang="en-US" dirty="0"/>
              <a:t>Order product in the Web shop – certificate of registration, annual accounts, memorandum of association etc.</a:t>
            </a:r>
          </a:p>
          <a:p>
            <a:pPr>
              <a:buClrTx/>
            </a:pPr>
            <a:r>
              <a:rPr lang="en-US" dirty="0">
                <a:hlinkClick r:id="rId4"/>
              </a:rPr>
              <a:t>Information about </a:t>
            </a:r>
            <a:r>
              <a:rPr lang="en-US" dirty="0" err="1">
                <a:hlinkClick r:id="rId4"/>
              </a:rPr>
              <a:t>organisations</a:t>
            </a:r>
            <a:endParaRPr lang="en-US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950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Third-party </a:t>
            </a:r>
            <a:r>
              <a:rPr lang="nb-NO" dirty="0" err="1"/>
              <a:t>distributors</a:t>
            </a:r>
            <a:r>
              <a:rPr lang="nb-NO" dirty="0"/>
              <a:t> 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22300" y="1626629"/>
            <a:ext cx="10934391" cy="4107581"/>
          </a:xfrm>
        </p:spPr>
        <p:txBody>
          <a:bodyPr>
            <a:normAutofit/>
          </a:bodyPr>
          <a:lstStyle/>
          <a:p>
            <a:endParaRPr lang="nb-NO" dirty="0"/>
          </a:p>
          <a:p>
            <a:pPr>
              <a:buClrTx/>
            </a:pPr>
            <a:r>
              <a:rPr lang="nb-NO" dirty="0"/>
              <a:t>Credit </a:t>
            </a:r>
            <a:r>
              <a:rPr lang="nb-NO" dirty="0" err="1"/>
              <a:t>inquiry</a:t>
            </a:r>
            <a:r>
              <a:rPr lang="nb-NO" dirty="0"/>
              <a:t> </a:t>
            </a:r>
            <a:r>
              <a:rPr lang="nb-NO" dirty="0" err="1"/>
              <a:t>agencies</a:t>
            </a:r>
            <a:r>
              <a:rPr lang="nb-NO" dirty="0"/>
              <a:t>  – data </a:t>
            </a:r>
            <a:r>
              <a:rPr lang="nb-NO" dirty="0" err="1"/>
              <a:t>integrated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 				</a:t>
            </a:r>
          </a:p>
          <a:p>
            <a:pPr marL="0" indent="0">
              <a:buClrTx/>
              <a:buNone/>
            </a:pPr>
            <a:r>
              <a:rPr lang="nb-NO" dirty="0"/>
              <a:t>    for </a:t>
            </a:r>
            <a:r>
              <a:rPr lang="nb-NO" dirty="0" err="1"/>
              <a:t>use</a:t>
            </a:r>
            <a:r>
              <a:rPr lang="nb-NO" dirty="0"/>
              <a:t> in </a:t>
            </a:r>
            <a:r>
              <a:rPr lang="nb-NO" dirty="0" err="1"/>
              <a:t>credit</a:t>
            </a:r>
            <a:r>
              <a:rPr lang="nb-NO" dirty="0"/>
              <a:t> </a:t>
            </a:r>
            <a:r>
              <a:rPr lang="nb-NO" dirty="0" err="1"/>
              <a:t>rating</a:t>
            </a:r>
            <a:r>
              <a:rPr lang="nb-NO" dirty="0"/>
              <a:t> and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value-added</a:t>
            </a:r>
            <a:r>
              <a:rPr lang="nb-NO" dirty="0"/>
              <a:t> services</a:t>
            </a:r>
          </a:p>
          <a:p>
            <a:pPr>
              <a:buClrTx/>
            </a:pPr>
            <a:r>
              <a:rPr lang="nb-NO" dirty="0" err="1"/>
              <a:t>They</a:t>
            </a:r>
            <a:r>
              <a:rPr lang="nb-NO" dirty="0"/>
              <a:t> offer </a:t>
            </a:r>
            <a:r>
              <a:rPr lang="nb-NO" dirty="0" err="1"/>
              <a:t>monitoring</a:t>
            </a:r>
            <a:r>
              <a:rPr lang="nb-NO" dirty="0"/>
              <a:t> services for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financial</a:t>
            </a:r>
            <a:r>
              <a:rPr lang="nb-NO" dirty="0"/>
              <a:t> </a:t>
            </a:r>
            <a:r>
              <a:rPr lang="nb-NO" dirty="0" err="1"/>
              <a:t>sector</a:t>
            </a:r>
            <a:r>
              <a:rPr lang="nb-NO" dirty="0"/>
              <a:t> </a:t>
            </a:r>
          </a:p>
          <a:p>
            <a:pPr>
              <a:buClrTx/>
            </a:pPr>
            <a:r>
              <a:rPr lang="nb-NO" dirty="0"/>
              <a:t>Integrated services at system </a:t>
            </a:r>
            <a:r>
              <a:rPr lang="nb-NO" dirty="0" err="1"/>
              <a:t>suppliers</a:t>
            </a:r>
            <a:r>
              <a:rPr lang="nb-NO" dirty="0"/>
              <a:t>, </a:t>
            </a:r>
          </a:p>
          <a:p>
            <a:pPr marL="0" indent="0">
              <a:buClrTx/>
              <a:buNone/>
            </a:pPr>
            <a:r>
              <a:rPr lang="nb-NO" dirty="0"/>
              <a:t>    used to </a:t>
            </a:r>
            <a:r>
              <a:rPr lang="nb-NO" dirty="0" err="1"/>
              <a:t>automatic</a:t>
            </a:r>
            <a:r>
              <a:rPr lang="nb-NO" dirty="0"/>
              <a:t> </a:t>
            </a:r>
            <a:r>
              <a:rPr lang="nb-NO" dirty="0" err="1"/>
              <a:t>prewrite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company</a:t>
            </a:r>
            <a:r>
              <a:rPr lang="nb-NO" dirty="0"/>
              <a:t> </a:t>
            </a:r>
            <a:r>
              <a:rPr lang="nb-NO" dirty="0" err="1"/>
              <a:t>name</a:t>
            </a:r>
            <a:r>
              <a:rPr lang="nb-NO" dirty="0"/>
              <a:t>, </a:t>
            </a:r>
            <a:r>
              <a:rPr lang="nb-NO" dirty="0" err="1"/>
              <a:t>adress</a:t>
            </a:r>
            <a:r>
              <a:rPr lang="nb-NO" dirty="0"/>
              <a:t> etc.</a:t>
            </a:r>
          </a:p>
          <a:p>
            <a:pPr marL="0" indent="0">
              <a:buNone/>
            </a:pPr>
            <a:r>
              <a:rPr lang="nb-NO" dirty="0"/>
              <a:t>	</a:t>
            </a:r>
          </a:p>
          <a:p>
            <a:pPr marL="0" indent="0">
              <a:buNone/>
            </a:pPr>
            <a:r>
              <a:rPr lang="nb-NO" dirty="0"/>
              <a:t>	</a:t>
            </a:r>
          </a:p>
          <a:p>
            <a:pPr marL="0" indent="0">
              <a:buNone/>
            </a:pPr>
            <a:r>
              <a:rPr lang="nb-NO" dirty="0"/>
              <a:t>		-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09"/>
            <a:fld id="{F48E7CD7-9F7B-4CB2-951B-29020500A63C}" type="datetime1">
              <a:rPr lang="nb-NO" smtClean="0">
                <a:solidFill>
                  <a:srgbClr val="FFFFFF">
                    <a:lumMod val="75000"/>
                  </a:srgbClr>
                </a:solidFill>
                <a:latin typeface="Arial"/>
              </a:rPr>
              <a:t>06.11.2024</a:t>
            </a:fld>
            <a:endParaRPr lang="nb-NO">
              <a:solidFill>
                <a:srgbClr val="FFFFFF">
                  <a:lumMod val="75000"/>
                </a:srgbClr>
              </a:solidFill>
              <a:latin typeface="Arial"/>
            </a:endParaRPr>
          </a:p>
        </p:txBody>
      </p:sp>
      <p:pic>
        <p:nvPicPr>
          <p:cNvPr id="9" name="Plassholder for innhold 7">
            <a:extLst>
              <a:ext uri="{FF2B5EF4-FFF2-40B4-BE49-F238E27FC236}">
                <a16:creationId xmlns:a16="http://schemas.microsoft.com/office/drawing/2014/main" id="{4B3C4633-E6D6-61D6-55D1-CB386FF5E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390" y="2680994"/>
            <a:ext cx="2174875" cy="457200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F1B32DF1-6F50-8CF0-F914-41A1C3996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225" y="3141722"/>
            <a:ext cx="1314518" cy="444523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AC61B132-B38A-DE1E-4265-81022CFF3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625" y="3931363"/>
            <a:ext cx="2502029" cy="552478"/>
          </a:xfrm>
          <a:prstGeom prst="rect">
            <a:avLst/>
          </a:prstGeom>
        </p:spPr>
      </p:pic>
      <p:sp>
        <p:nvSpPr>
          <p:cNvPr id="5" name="AutoShape 2" descr="Infotorg">
            <a:extLst>
              <a:ext uri="{FF2B5EF4-FFF2-40B4-BE49-F238E27FC236}">
                <a16:creationId xmlns:a16="http://schemas.microsoft.com/office/drawing/2014/main" id="{5AC0A048-C086-44AD-504F-86930B67A4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AutoShape 6" descr="Infotorg">
            <a:extLst>
              <a:ext uri="{FF2B5EF4-FFF2-40B4-BE49-F238E27FC236}">
                <a16:creationId xmlns:a16="http://schemas.microsoft.com/office/drawing/2014/main" id="{03968A38-A135-C2C2-ED92-19859E7284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4413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AutoShape 8" descr="Infotorg">
            <a:extLst>
              <a:ext uri="{FF2B5EF4-FFF2-40B4-BE49-F238E27FC236}">
                <a16:creationId xmlns:a16="http://schemas.microsoft.com/office/drawing/2014/main" id="{09993DBA-2F0B-F090-CFB0-5073CF5903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6813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14" name="Bilde 13">
            <a:extLst>
              <a:ext uri="{FF2B5EF4-FFF2-40B4-BE49-F238E27FC236}">
                <a16:creationId xmlns:a16="http://schemas.microsoft.com/office/drawing/2014/main" id="{63911429-E29D-B133-67FE-556FE1F7A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639" y="1993650"/>
            <a:ext cx="14001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86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54A2C3A-480C-EBA7-2FDD-C910CD4E7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576206"/>
            <a:ext cx="10934392" cy="54833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47D453C2-8409-8268-A24F-512C82458C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10582" y="6428293"/>
            <a:ext cx="846111" cy="14869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C7671DB-0132-4885-BC51-69601A719ED8}" type="datetime1">
              <a:rPr lang="nb-NO" smtClean="0"/>
              <a:t>06.11.2024</a:t>
            </a:fld>
            <a:endParaRPr lang="nb-NO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DA4C8E4-95A9-4F16-AE59-10B1638EC1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014458"/>
              </p:ext>
            </p:extLst>
          </p:nvPr>
        </p:nvGraphicFramePr>
        <p:xfrm>
          <a:off x="622300" y="1727200"/>
          <a:ext cx="10934392" cy="4007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0250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AFAAF03C-2F40-7506-C770-C0448693D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060" y="2"/>
            <a:ext cx="7922295" cy="5723860"/>
          </a:xfrm>
          <a:prstGeom prst="rect">
            <a:avLst/>
          </a:prstGeom>
          <a:noFill/>
        </p:spPr>
      </p:pic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FC9474D3-8DFC-6303-2B20-4E3B555751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10582" y="6428293"/>
            <a:ext cx="846111" cy="14869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04B9595-FA96-4949-BB4D-7DF5009FE0B4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0812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67E75A5-B1BD-2D9C-D6C0-90DF31B7A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Topics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3FBDDB2-D09F-9601-9BB2-231858C28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National guidelines for Public data </a:t>
            </a:r>
            <a:r>
              <a:rPr lang="nb-NO" dirty="0" err="1"/>
              <a:t>distribution</a:t>
            </a:r>
            <a:endParaRPr lang="nb-NO" dirty="0"/>
          </a:p>
          <a:p>
            <a:r>
              <a:rPr lang="nb-NO" dirty="0"/>
              <a:t>Brønnøysundregistrenes </a:t>
            </a:r>
            <a:r>
              <a:rPr lang="nb-NO" dirty="0" err="1"/>
              <a:t>ambitions</a:t>
            </a:r>
            <a:endParaRPr lang="nb-NO" dirty="0"/>
          </a:p>
          <a:p>
            <a:r>
              <a:rPr lang="nb-NO" dirty="0"/>
              <a:t>Open data</a:t>
            </a:r>
          </a:p>
          <a:p>
            <a:r>
              <a:rPr lang="nb-NO" dirty="0"/>
              <a:t>Access to data/ data </a:t>
            </a:r>
            <a:r>
              <a:rPr lang="nb-NO" dirty="0" err="1"/>
              <a:t>protection</a:t>
            </a:r>
            <a:endParaRPr lang="nb-NO" dirty="0"/>
          </a:p>
          <a:p>
            <a:r>
              <a:rPr lang="nb-NO" dirty="0"/>
              <a:t>Third-party </a:t>
            </a:r>
            <a:r>
              <a:rPr lang="nb-NO" dirty="0" err="1"/>
              <a:t>distributors</a:t>
            </a:r>
            <a:r>
              <a:rPr lang="nb-NO" dirty="0"/>
              <a:t> </a:t>
            </a:r>
          </a:p>
          <a:p>
            <a:r>
              <a:rPr lang="nb-NO" dirty="0" err="1"/>
              <a:t>Figures</a:t>
            </a: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463FA7C-F71D-52E6-B0F3-EEA17966B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F9D2-2CC1-45C1-BB23-52049D52FE02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183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>
            <a:extLst>
              <a:ext uri="{FF2B5EF4-FFF2-40B4-BE49-F238E27FC236}">
                <a16:creationId xmlns:a16="http://schemas.microsoft.com/office/drawing/2014/main" id="{E94C3E33-61E1-31E7-CA15-B67C3DBAB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38" y="576206"/>
            <a:ext cx="10926655" cy="1137498"/>
          </a:xfrm>
        </p:spPr>
        <p:txBody>
          <a:bodyPr anchor="ctr">
            <a:normAutofit/>
          </a:bodyPr>
          <a:lstStyle/>
          <a:p>
            <a:br>
              <a:rPr lang="nb-NO" sz="2500"/>
            </a:br>
            <a:r>
              <a:rPr lang="nb-NO" sz="2500"/>
              <a:t>National guidelines for Public data </a:t>
            </a:r>
            <a:r>
              <a:rPr lang="nb-NO" sz="2500" err="1"/>
              <a:t>distribution</a:t>
            </a:r>
            <a:br>
              <a:rPr lang="nb-NO" sz="2500"/>
            </a:br>
            <a:endParaRPr lang="nb-NO" sz="250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820CED6D-DE56-896E-6EF8-65A060635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1383" y="1953696"/>
            <a:ext cx="5175310" cy="3781348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</a:rPr>
              <a:t>New national </a:t>
            </a:r>
            <a:r>
              <a:rPr lang="en-US" b="0" i="0" dirty="0" err="1">
                <a:effectLst/>
              </a:rPr>
              <a:t>digitalisation</a:t>
            </a:r>
            <a:r>
              <a:rPr lang="en-US" b="0" i="0" dirty="0">
                <a:effectLst/>
              </a:rPr>
              <a:t> strategy; The Digital Norway of the Future</a:t>
            </a:r>
          </a:p>
          <a:p>
            <a:r>
              <a:rPr lang="en-US" b="0" i="0" dirty="0">
                <a:effectLst/>
              </a:rPr>
              <a:t>Propose a new data sharing act; </a:t>
            </a:r>
          </a:p>
          <a:p>
            <a:pPr lvl="1"/>
            <a:r>
              <a:rPr lang="en-US" sz="1700" b="0" i="0" dirty="0">
                <a:effectLst/>
              </a:rPr>
              <a:t>“Data sharing pursuant to law” Relates to the sharing of public data</a:t>
            </a:r>
          </a:p>
          <a:p>
            <a:r>
              <a:rPr lang="en-US" b="0" i="0" dirty="0" err="1">
                <a:effectLst/>
              </a:rPr>
              <a:t>Digitalisation</a:t>
            </a:r>
            <a:r>
              <a:rPr lang="en-US" b="0" i="0" dirty="0">
                <a:effectLst/>
              </a:rPr>
              <a:t> Circular /Digital guidelines</a:t>
            </a:r>
          </a:p>
          <a:p>
            <a:pPr lvl="1"/>
            <a:endParaRPr lang="en-US" sz="1700" dirty="0"/>
          </a:p>
          <a:p>
            <a:pPr lvl="1"/>
            <a:endParaRPr lang="en-US" sz="1700" b="0" i="0" dirty="0">
              <a:effectLst/>
            </a:endParaRPr>
          </a:p>
          <a:p>
            <a:endParaRPr lang="en-US" dirty="0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8FC2F6DD-65F5-DB13-99F9-D4CFF98312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96401" y="6392278"/>
            <a:ext cx="846111" cy="18470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A4078B1-009D-4B03-845E-7728219C0B4D}" type="datetime1">
              <a:rPr lang="nb-NO" smtClean="0"/>
              <a:t>06.11.2024</a:t>
            </a:fld>
            <a:endParaRPr lang="nb-NO"/>
          </a:p>
        </p:txBody>
      </p:sp>
      <p:pic>
        <p:nvPicPr>
          <p:cNvPr id="10" name="Plassholder for innhold 9" descr="Et bilde som inneholder Font, tekst, Grafikk, logo&#10;&#10;Automatisk generert beskrivelse">
            <a:extLst>
              <a:ext uri="{FF2B5EF4-FFF2-40B4-BE49-F238E27FC236}">
                <a16:creationId xmlns:a16="http://schemas.microsoft.com/office/drawing/2014/main" id="{31E4F23D-25CF-F50C-5270-99EFE7234C8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451" y="2202427"/>
            <a:ext cx="2830943" cy="798957"/>
          </a:xfrm>
        </p:spPr>
      </p:pic>
    </p:spTree>
    <p:extLst>
      <p:ext uri="{BB962C8B-B14F-4D97-AF65-F5344CB8AC3E}">
        <p14:creationId xmlns:p14="http://schemas.microsoft.com/office/powerpoint/2010/main" val="230471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FF93536-700C-3CFF-13D8-1418E0C25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38" y="576206"/>
            <a:ext cx="10926655" cy="1137498"/>
          </a:xfrm>
        </p:spPr>
        <p:txBody>
          <a:bodyPr anchor="ctr">
            <a:normAutofit/>
          </a:bodyPr>
          <a:lstStyle/>
          <a:p>
            <a:br>
              <a:rPr lang="en-US" sz="2500" b="0" i="0" dirty="0">
                <a:effectLst/>
              </a:rPr>
            </a:br>
            <a:r>
              <a:rPr lang="en-US" sz="2500" b="0" i="0" dirty="0">
                <a:effectLst/>
              </a:rPr>
              <a:t>The Digital Norway of the Future</a:t>
            </a:r>
            <a:br>
              <a:rPr lang="en-US" sz="2500" b="0" i="0" dirty="0">
                <a:effectLst/>
              </a:rPr>
            </a:br>
            <a:endParaRPr lang="nb-NO" sz="2500" dirty="0"/>
          </a:p>
        </p:txBody>
      </p:sp>
      <p:pic>
        <p:nvPicPr>
          <p:cNvPr id="8" name="Plassholder for bilde 4">
            <a:extLst>
              <a:ext uri="{FF2B5EF4-FFF2-40B4-BE49-F238E27FC236}">
                <a16:creationId xmlns:a16="http://schemas.microsoft.com/office/drawing/2014/main" id="{B4D62117-2B9D-56DF-E978-16014BF200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0038" y="2395283"/>
            <a:ext cx="5175310" cy="2898173"/>
          </a:xfrm>
          <a:prstGeom prst="rect">
            <a:avLst/>
          </a:prstGeom>
          <a:noFill/>
        </p:spPr>
      </p:pic>
      <p:sp>
        <p:nvSpPr>
          <p:cNvPr id="6" name="Plassholder for tekst 5">
            <a:extLst>
              <a:ext uri="{FF2B5EF4-FFF2-40B4-BE49-F238E27FC236}">
                <a16:creationId xmlns:a16="http://schemas.microsoft.com/office/drawing/2014/main" id="{1DEEB589-2DA6-FD35-04C2-9247C132E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1383" y="1602889"/>
            <a:ext cx="5175310" cy="4132155"/>
          </a:xfrm>
        </p:spPr>
        <p:txBody>
          <a:bodyPr>
            <a:noAutofit/>
          </a:bodyPr>
          <a:lstStyle/>
          <a:p>
            <a:r>
              <a:rPr lang="en-US" dirty="0"/>
              <a:t>Increase data sharing and harness the opportunities in data and data-driven innovation</a:t>
            </a:r>
          </a:p>
          <a:p>
            <a:r>
              <a:rPr lang="en-US" dirty="0"/>
              <a:t>Government agencies need to become even better at using their own and others’ data to renew and improve public services and to ensure smarter task-solving. </a:t>
            </a:r>
          </a:p>
          <a:p>
            <a:r>
              <a:rPr lang="en-US" dirty="0"/>
              <a:t>A shared digital ecosystem will contribute to establishing digital collaboration capabilities across sectors and administrative levels. </a:t>
            </a:r>
          </a:p>
          <a:p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Norway is preparing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implementation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EU’s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many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regulations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will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promote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sharing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use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of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data like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Open Data Directive.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Proposed</a:t>
            </a:r>
            <a:r>
              <a:rPr lang="nb-NO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nb-NO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</a:t>
            </a:r>
            <a:r>
              <a:rPr lang="nb-NO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ea typeface="Aptos" panose="020B0004020202020204" pitchFamily="34" charset="0"/>
                <a:cs typeface="Times New Roman" panose="02020603050405020304" pitchFamily="18" charset="0"/>
              </a:rPr>
              <a:t>law</a:t>
            </a:r>
            <a:r>
              <a:rPr lang="nb-NO" dirty="0"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nb-NO" dirty="0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FF74C088-C435-0B32-ACE0-3D49983F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96401" y="6392278"/>
            <a:ext cx="846111" cy="18470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D975184-D8AD-476C-8E6E-8243C8BA8BE3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870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8FA61C3-2530-7B5E-0F54-2EEED87E9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38" y="576206"/>
            <a:ext cx="10926655" cy="1137498"/>
          </a:xfrm>
        </p:spPr>
        <p:txBody>
          <a:bodyPr anchor="ctr">
            <a:normAutofit/>
          </a:bodyPr>
          <a:lstStyle/>
          <a:p>
            <a:r>
              <a:rPr lang="en-US"/>
              <a:t>“Data sharing pursuant to law” </a:t>
            </a:r>
            <a:endParaRPr lang="nb-NO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07DAE9E-DF1B-E490-7CEA-2BF38CA3E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0038" y="1953696"/>
            <a:ext cx="5175310" cy="3781348"/>
          </a:xfrm>
        </p:spPr>
        <p:txBody>
          <a:bodyPr/>
          <a:lstStyle/>
          <a:p>
            <a:r>
              <a:rPr lang="en-US" dirty="0">
                <a:solidFill>
                  <a:srgbClr val="3C4043"/>
                </a:solidFill>
              </a:rPr>
              <a:t>N</a:t>
            </a:r>
            <a:r>
              <a:rPr lang="en-US" b="0" i="0" dirty="0">
                <a:solidFill>
                  <a:srgbClr val="3C4043"/>
                </a:solidFill>
                <a:effectLst/>
              </a:rPr>
              <a:t>ew legislation that will make it easier for the society to find and use public data to create new products, services and solutions.</a:t>
            </a:r>
            <a:r>
              <a:rPr lang="en-US" b="0" i="0" dirty="0">
                <a:solidFill>
                  <a:srgbClr val="111111"/>
                </a:solidFill>
                <a:effectLst/>
              </a:rPr>
              <a:t> </a:t>
            </a:r>
          </a:p>
          <a:p>
            <a:r>
              <a:rPr lang="en-US" dirty="0"/>
              <a:t>Sharing and using data is key to unlocking the full potential of AI and machine learning</a:t>
            </a:r>
            <a:endParaRPr lang="en-US" b="0" i="0" dirty="0">
              <a:solidFill>
                <a:srgbClr val="111111"/>
              </a:solidFill>
              <a:effectLst/>
            </a:endParaRPr>
          </a:p>
          <a:p>
            <a:r>
              <a:rPr lang="en-US" b="0" i="0" dirty="0">
                <a:solidFill>
                  <a:srgbClr val="111111"/>
                </a:solidFill>
                <a:effectLst/>
              </a:rPr>
              <a:t>The proposal will provide common rules for how public entities should make data available in a way that creates value for others and contributes to an open and democratic society</a:t>
            </a:r>
            <a:endParaRPr lang="en-US" b="0" i="0" dirty="0">
              <a:solidFill>
                <a:srgbClr val="3C4043"/>
              </a:solidFill>
              <a:effectLst/>
            </a:endParaRPr>
          </a:p>
        </p:txBody>
      </p:sp>
      <p:pic>
        <p:nvPicPr>
          <p:cNvPr id="8" name="Plassholder for bilde 7">
            <a:extLst>
              <a:ext uri="{FF2B5EF4-FFF2-40B4-BE49-F238E27FC236}">
                <a16:creationId xmlns:a16="http://schemas.microsoft.com/office/drawing/2014/main" id="{0DB0FF94-2630-3231-BCF6-559571E157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81383" y="2058888"/>
            <a:ext cx="5175310" cy="3570964"/>
          </a:xfrm>
          <a:prstGeom prst="rect">
            <a:avLst/>
          </a:prstGeom>
          <a:noFill/>
        </p:spPr>
      </p:pic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BF64F499-343A-7BAF-AE27-E19111794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96401" y="6392278"/>
            <a:ext cx="846111" cy="18470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598534-180F-4631-BBD0-113749C05E86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012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5DDC649-12AD-5DA7-D786-7C5480CFE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Digital guidelines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5E3B95D-A795-60F3-92D0-63551D182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nb-NO" dirty="0"/>
          </a:p>
          <a:p>
            <a:pPr lvl="1">
              <a:buClr>
                <a:schemeClr val="tx1"/>
              </a:buClr>
            </a:pPr>
            <a:r>
              <a:rPr lang="en-US" sz="1700" dirty="0"/>
              <a:t>The Digitalization Circular is a collection of directives and recommendations on digitalization in the public sector</a:t>
            </a:r>
          </a:p>
          <a:p>
            <a:pPr marL="269919" lvl="1" indent="0">
              <a:buClr>
                <a:schemeClr val="tx1"/>
              </a:buClr>
              <a:buNone/>
            </a:pPr>
            <a:endParaRPr lang="en-US" sz="1700" dirty="0"/>
          </a:p>
          <a:p>
            <a:pPr lvl="1">
              <a:buClr>
                <a:schemeClr val="tx1"/>
              </a:buClr>
            </a:pPr>
            <a:r>
              <a:rPr lang="en-US" sz="1700" dirty="0"/>
              <a:t>Better provisions to increase data sharing services to facilitate reusing open data</a:t>
            </a:r>
          </a:p>
          <a:p>
            <a:pPr marL="269919" lvl="1" indent="0">
              <a:buClrTx/>
              <a:buNone/>
            </a:pPr>
            <a:endParaRPr lang="nb-NO" sz="1700" dirty="0"/>
          </a:p>
          <a:p>
            <a:pPr lvl="1">
              <a:buClrTx/>
            </a:pPr>
            <a:r>
              <a:rPr lang="en-US" sz="1700" dirty="0"/>
              <a:t>It has been focused on «Order in one’s own house» to ensure good information management</a:t>
            </a:r>
          </a:p>
          <a:p>
            <a:pPr lvl="1">
              <a:buClrTx/>
            </a:pPr>
            <a:endParaRPr lang="en-US" sz="1700" dirty="0"/>
          </a:p>
          <a:p>
            <a:pPr lvl="1">
              <a:buClrTx/>
            </a:pPr>
            <a:r>
              <a:rPr lang="en-US" sz="1700" dirty="0"/>
              <a:t>Brønnøysundregistrene has described and registered all our data, how it is related and what it means, in the National data catalogue</a:t>
            </a:r>
          </a:p>
          <a:p>
            <a:pPr lvl="1">
              <a:buClrTx/>
            </a:pPr>
            <a:endParaRPr lang="en-US" dirty="0"/>
          </a:p>
          <a:p>
            <a:pPr lvl="1"/>
            <a:endParaRPr lang="nb-NO" dirty="0"/>
          </a:p>
          <a:p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8D4701D-3DA6-FEA6-1151-52A56FF77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09"/>
            <a:fld id="{28410786-6184-4B54-8B7F-D862AEE8125C}" type="datetime1">
              <a:rPr lang="nb-NO" smtClean="0">
                <a:solidFill>
                  <a:srgbClr val="FFFFFF">
                    <a:lumMod val="75000"/>
                  </a:srgbClr>
                </a:solidFill>
                <a:latin typeface="Arial"/>
              </a:rPr>
              <a:t>06.11.2024</a:t>
            </a:fld>
            <a:endParaRPr lang="nb-NO">
              <a:solidFill>
                <a:srgbClr val="FFFFFF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438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63F4BE49-8EEF-FAC7-77B9-FB9D552D3B00}"/>
              </a:ext>
            </a:extLst>
          </p:cNvPr>
          <p:cNvSpPr/>
          <p:nvPr/>
        </p:nvSpPr>
        <p:spPr>
          <a:xfrm>
            <a:off x="6248183" y="4279441"/>
            <a:ext cx="1491668" cy="14547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>
              <a:defRPr/>
            </a:pPr>
            <a:endParaRPr lang="nb-NO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5EC24C0-FF53-9B08-97BA-DE070B2D322E}"/>
              </a:ext>
            </a:extLst>
          </p:cNvPr>
          <p:cNvSpPr/>
          <p:nvPr/>
        </p:nvSpPr>
        <p:spPr>
          <a:xfrm>
            <a:off x="6248183" y="2411696"/>
            <a:ext cx="1491668" cy="14916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>
              <a:defRPr/>
            </a:pPr>
            <a:endParaRPr lang="nb-NO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DC6C855-E962-9C74-774F-0BDFACE2368F}"/>
              </a:ext>
            </a:extLst>
          </p:cNvPr>
          <p:cNvSpPr/>
          <p:nvPr/>
        </p:nvSpPr>
        <p:spPr>
          <a:xfrm>
            <a:off x="716783" y="4279441"/>
            <a:ext cx="1491668" cy="14547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>
              <a:defRPr/>
            </a:pPr>
            <a:endParaRPr lang="nb-NO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F39F49A7-C858-94EF-F6BD-F183509D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1" y="577238"/>
            <a:ext cx="8487856" cy="922060"/>
          </a:xfrm>
        </p:spPr>
        <p:txBody>
          <a:bodyPr/>
          <a:lstStyle/>
          <a:p>
            <a:r>
              <a:rPr lang="nb-NO" dirty="0" err="1"/>
              <a:t>Ambitions</a:t>
            </a:r>
            <a:r>
              <a:rPr lang="nb-NO" dirty="0"/>
              <a:t> - Brønnøysundregistrene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6F80537-42C3-795F-F787-8ECCDC6BEB6B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-US" b="0" i="0" dirty="0">
                <a:solidFill>
                  <a:srgbClr val="333333"/>
                </a:solidFill>
                <a:effectLst/>
              </a:rPr>
              <a:t>We have four strategic ambitions that describe what we aim for and what we should prioritize both in daily operations and in long-term management.</a:t>
            </a:r>
            <a:endParaRPr lang="nb-NO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8F810BF2-40A8-8176-7F39-26A236820FB9}"/>
              </a:ext>
            </a:extLst>
          </p:cNvPr>
          <p:cNvSpPr txBox="1"/>
          <p:nvPr/>
        </p:nvSpPr>
        <p:spPr>
          <a:xfrm>
            <a:off x="2383223" y="2788247"/>
            <a:ext cx="2359199" cy="953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defRPr/>
            </a:pPr>
            <a:r>
              <a:rPr lang="en-US" sz="1400" dirty="0">
                <a:solidFill>
                  <a:srgbClr val="191C1C"/>
                </a:solidFill>
                <a:latin typeface="Arial"/>
              </a:rPr>
              <a:t>We shall simplify and innovate through collaboration and data sharing.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5E9C5171-DB5A-D792-275C-0D6DF119B197}"/>
              </a:ext>
            </a:extLst>
          </p:cNvPr>
          <p:cNvSpPr txBox="1"/>
          <p:nvPr/>
        </p:nvSpPr>
        <p:spPr>
          <a:xfrm>
            <a:off x="2383223" y="4707348"/>
            <a:ext cx="2359199" cy="953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defRPr/>
            </a:pPr>
            <a:r>
              <a:rPr lang="en-US" sz="1400" dirty="0">
                <a:solidFill>
                  <a:srgbClr val="191C1C"/>
                </a:solidFill>
                <a:latin typeface="Arial"/>
              </a:rPr>
              <a:t>We shall create trust in society by providing transparency and accurate data.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048D3711-AA59-3574-A8F6-DBF996AA64CC}"/>
              </a:ext>
            </a:extLst>
          </p:cNvPr>
          <p:cNvSpPr txBox="1"/>
          <p:nvPr/>
        </p:nvSpPr>
        <p:spPr>
          <a:xfrm>
            <a:off x="8064088" y="2788246"/>
            <a:ext cx="2889417" cy="73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defRPr/>
            </a:pPr>
            <a:r>
              <a:rPr lang="en-US" sz="1400" dirty="0">
                <a:solidFill>
                  <a:srgbClr val="191C1C"/>
                </a:solidFill>
                <a:latin typeface="Arial"/>
              </a:rPr>
              <a:t>We shall build an organizational culture with innovation and learning at its core.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56963EA-D551-3BF2-A467-92834AFF00E2}"/>
              </a:ext>
            </a:extLst>
          </p:cNvPr>
          <p:cNvSpPr/>
          <p:nvPr/>
        </p:nvSpPr>
        <p:spPr>
          <a:xfrm>
            <a:off x="716783" y="2411696"/>
            <a:ext cx="1491668" cy="14916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>
              <a:defRPr/>
            </a:pPr>
            <a:endParaRPr lang="nb-NO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FF10203-C58C-DD82-338F-606E03E46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65" y="2646400"/>
            <a:ext cx="877634" cy="953950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17213EAB-CF96-0CE5-D536-6736D82DB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877" y="4587245"/>
            <a:ext cx="625951" cy="804795"/>
          </a:xfrm>
          <a:prstGeom prst="rect">
            <a:avLst/>
          </a:prstGeom>
        </p:spPr>
      </p:pic>
      <p:pic>
        <p:nvPicPr>
          <p:cNvPr id="19" name="Bilde 18">
            <a:extLst>
              <a:ext uri="{FF2B5EF4-FFF2-40B4-BE49-F238E27FC236}">
                <a16:creationId xmlns:a16="http://schemas.microsoft.com/office/drawing/2014/main" id="{D62491CB-57F5-C0C6-2965-F7E9985DF1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355" y="2646400"/>
            <a:ext cx="734513" cy="987793"/>
          </a:xfrm>
          <a:prstGeom prst="rect">
            <a:avLst/>
          </a:prstGeom>
        </p:spPr>
      </p:pic>
      <p:pic>
        <p:nvPicPr>
          <p:cNvPr id="22" name="Bilde 21">
            <a:extLst>
              <a:ext uri="{FF2B5EF4-FFF2-40B4-BE49-F238E27FC236}">
                <a16:creationId xmlns:a16="http://schemas.microsoft.com/office/drawing/2014/main" id="{783DDA60-E134-9C31-6411-07BBD2EEE2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800000">
            <a:off x="6475669" y="4466746"/>
            <a:ext cx="1054097" cy="1108152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261B363B-BF80-AEB8-CDF5-634E217CFB5B}"/>
              </a:ext>
            </a:extLst>
          </p:cNvPr>
          <p:cNvSpPr txBox="1"/>
          <p:nvPr/>
        </p:nvSpPr>
        <p:spPr>
          <a:xfrm>
            <a:off x="8064088" y="4701705"/>
            <a:ext cx="2889417" cy="73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defRPr/>
            </a:pPr>
            <a:r>
              <a:rPr lang="en-US" sz="1400" dirty="0">
                <a:solidFill>
                  <a:srgbClr val="191C1C"/>
                </a:solidFill>
                <a:latin typeface="Arial"/>
              </a:rPr>
              <a:t>We shall explore and responsibly utilize the opportunities that artificial intelligence provides.</a:t>
            </a:r>
          </a:p>
        </p:txBody>
      </p:sp>
      <p:sp>
        <p:nvSpPr>
          <p:cNvPr id="10" name="Plassholder for dato 9">
            <a:extLst>
              <a:ext uri="{FF2B5EF4-FFF2-40B4-BE49-F238E27FC236}">
                <a16:creationId xmlns:a16="http://schemas.microsoft.com/office/drawing/2014/main" id="{6241B89B-4AED-B2E1-ED56-8E194E577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A4ED-692A-42E4-B276-832FAD693138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3690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469E72-EA63-B1A6-70E1-772B7A9EB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«It </a:t>
            </a:r>
            <a:r>
              <a:rPr lang="nb-NO" dirty="0"/>
              <a:t>is </a:t>
            </a:r>
            <a:r>
              <a:rPr lang="nb-NO" dirty="0" err="1"/>
              <a:t>only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our</a:t>
            </a:r>
            <a:r>
              <a:rPr lang="nb-NO" dirty="0"/>
              <a:t> data is  used </a:t>
            </a:r>
            <a:r>
              <a:rPr lang="nb-NO" dirty="0" err="1"/>
              <a:t>that</a:t>
            </a:r>
            <a:r>
              <a:rPr lang="nb-NO" dirty="0"/>
              <a:t> it </a:t>
            </a:r>
            <a:r>
              <a:rPr lang="nb-NO" dirty="0" err="1"/>
              <a:t>creates</a:t>
            </a:r>
            <a:r>
              <a:rPr lang="nb-NO" dirty="0"/>
              <a:t> </a:t>
            </a:r>
            <a:r>
              <a:rPr lang="nb-NO" dirty="0" err="1"/>
              <a:t>value</a:t>
            </a:r>
            <a:r>
              <a:rPr lang="nb-NO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487339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D03798A-935F-EB9B-C4D6-3996AEB81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defTabSz="91435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Principles for sharing and use of data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B22BF3D-3E9C-4AB9-6EC9-C37BB0B38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should be open when possible and protected when necessary</a:t>
            </a:r>
          </a:p>
          <a:p>
            <a:r>
              <a:rPr lang="en-US" dirty="0"/>
              <a:t>Data should be accessible, retrievable, usable and comparable with other data</a:t>
            </a:r>
          </a:p>
          <a:p>
            <a:r>
              <a:rPr lang="en-US" dirty="0"/>
              <a:t>Data should be shared and used in a manner that adds value to the business and public sector and society at large</a:t>
            </a:r>
          </a:p>
          <a:p>
            <a:r>
              <a:rPr lang="en-US" dirty="0"/>
              <a:t>Data shall be shared and used in a manner that ensures respect for fundamental rights and freedoms and preserves Norwegian societal values</a:t>
            </a:r>
            <a:endParaRPr lang="nb-NO" dirty="0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12A30A0-5009-4C94-B1EF-A0B45127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EFE2-9DF2-4D78-BAF7-0989421D0728}" type="datetime1">
              <a:rPr lang="nb-NO" smtClean="0"/>
              <a:t>06.11.2024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0036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ema">
  <a:themeElements>
    <a:clrScheme name="Brønnøysundreg">
      <a:dk1>
        <a:sysClr val="windowText" lastClr="000000"/>
      </a:dk1>
      <a:lt1>
        <a:sysClr val="window" lastClr="FFFFFF"/>
      </a:lt1>
      <a:dk2>
        <a:srgbClr val="0078CC"/>
      </a:dk2>
      <a:lt2>
        <a:srgbClr val="E7E6E6"/>
      </a:lt2>
      <a:accent1>
        <a:srgbClr val="00B8E6"/>
      </a:accent1>
      <a:accent2>
        <a:srgbClr val="009152"/>
      </a:accent2>
      <a:accent3>
        <a:srgbClr val="815EB4"/>
      </a:accent3>
      <a:accent4>
        <a:srgbClr val="FBAE16"/>
      </a:accent4>
      <a:accent5>
        <a:srgbClr val="EB5C31"/>
      </a:accent5>
      <a:accent6>
        <a:srgbClr val="A6AAA9"/>
      </a:accent6>
      <a:hlink>
        <a:srgbClr val="0563C1"/>
      </a:hlink>
      <a:folHlink>
        <a:srgbClr val="954F72"/>
      </a:folHlink>
    </a:clrScheme>
    <a:fontScheme name="Brønnøysundregisteret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 engelsk.pptx" id="{FB76DA6C-393A-4819-B185-F34C9061C627}" vid="{7F3A2474-FED2-4F2B-924F-BAC9EE384DA3}"/>
    </a:ext>
  </a:extLst>
</a:theme>
</file>

<file path=ppt/theme/theme2.xml><?xml version="1.0" encoding="utf-8"?>
<a:theme xmlns:a="http://schemas.openxmlformats.org/drawingml/2006/main" name="1_Office-tema">
  <a:themeElements>
    <a:clrScheme name="BR ppt mal">
      <a:dk1>
        <a:srgbClr val="191C1C"/>
      </a:dk1>
      <a:lt1>
        <a:srgbClr val="FFFFFF"/>
      </a:lt1>
      <a:dk2>
        <a:srgbClr val="0078CC"/>
      </a:dk2>
      <a:lt2>
        <a:srgbClr val="414849"/>
      </a:lt2>
      <a:accent1>
        <a:srgbClr val="D1E3FF"/>
      </a:accent1>
      <a:accent2>
        <a:srgbClr val="9ECAFF"/>
      </a:accent2>
      <a:accent3>
        <a:srgbClr val="76ADFB"/>
      </a:accent3>
      <a:accent4>
        <a:srgbClr val="5391E9"/>
      </a:accent4>
      <a:accent5>
        <a:srgbClr val="005FAE"/>
      </a:accent5>
      <a:accent6>
        <a:srgbClr val="00305E"/>
      </a:accent6>
      <a:hlink>
        <a:srgbClr val="004785"/>
      </a:hlink>
      <a:folHlink>
        <a:srgbClr val="2B77CC"/>
      </a:folHlink>
    </a:clrScheme>
    <a:fontScheme name="Brønnøysundregisteret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2" id="{0F54AC11-8B01-4EC0-963B-5168EE098182}" vid="{436E5BB9-99BB-426E-9414-E21BDABF8BE1}"/>
    </a:ext>
  </a:extLst>
</a:theme>
</file>

<file path=ppt/theme/theme3.xml><?xml version="1.0" encoding="utf-8"?>
<a:theme xmlns:a="http://schemas.openxmlformats.org/drawingml/2006/main" name="2_Office-tema">
  <a:themeElements>
    <a:clrScheme name="BR ppt mal">
      <a:dk1>
        <a:srgbClr val="191C1C"/>
      </a:dk1>
      <a:lt1>
        <a:srgbClr val="FFFFFF"/>
      </a:lt1>
      <a:dk2>
        <a:srgbClr val="0078CC"/>
      </a:dk2>
      <a:lt2>
        <a:srgbClr val="414849"/>
      </a:lt2>
      <a:accent1>
        <a:srgbClr val="D1E3FF"/>
      </a:accent1>
      <a:accent2>
        <a:srgbClr val="9ECAFF"/>
      </a:accent2>
      <a:accent3>
        <a:srgbClr val="76ADFB"/>
      </a:accent3>
      <a:accent4>
        <a:srgbClr val="5391E9"/>
      </a:accent4>
      <a:accent5>
        <a:srgbClr val="005FAE"/>
      </a:accent5>
      <a:accent6>
        <a:srgbClr val="00305E"/>
      </a:accent6>
      <a:hlink>
        <a:srgbClr val="004785"/>
      </a:hlink>
      <a:folHlink>
        <a:srgbClr val="2B77CC"/>
      </a:folHlink>
    </a:clrScheme>
    <a:fontScheme name="Brønnøysundregisteret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2" id="{0F54AC11-8B01-4EC0-963B-5168EE098182}" vid="{436E5BB9-99BB-426E-9414-E21BDABF8BE1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 profilfarger">
    <a:dk1>
      <a:sysClr val="windowText" lastClr="000000"/>
    </a:dk1>
    <a:lt1>
      <a:sysClr val="window" lastClr="FFFFFF"/>
    </a:lt1>
    <a:dk2>
      <a:srgbClr val="808080"/>
    </a:dk2>
    <a:lt2>
      <a:srgbClr val="BFBFBF"/>
    </a:lt2>
    <a:accent1>
      <a:srgbClr val="01B8E6"/>
    </a:accent1>
    <a:accent2>
      <a:srgbClr val="0078CC"/>
    </a:accent2>
    <a:accent3>
      <a:srgbClr val="019153"/>
    </a:accent3>
    <a:accent4>
      <a:srgbClr val="815EB4"/>
    </a:accent4>
    <a:accent5>
      <a:srgbClr val="FEAF16"/>
    </a:accent5>
    <a:accent6>
      <a:srgbClr val="EB5C31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F7A52ADCE99F4CA4F4FD8CBADCD859" ma:contentTypeVersion="8" ma:contentTypeDescription="Create a new document." ma:contentTypeScope="" ma:versionID="74fb38a8a7baa06a802446c11dacf425">
  <xsd:schema xmlns:xsd="http://www.w3.org/2001/XMLSchema" xmlns:xs="http://www.w3.org/2001/XMLSchema" xmlns:p="http://schemas.microsoft.com/office/2006/metadata/properties" xmlns:ns2="a33f65b3-4da1-42a1-873d-b8b25791b5df" targetNamespace="http://schemas.microsoft.com/office/2006/metadata/properties" ma:root="true" ma:fieldsID="ca3abea02deac065418b449f2b819f23" ns2:_="">
    <xsd:import namespace="a33f65b3-4da1-42a1-873d-b8b25791b5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f65b3-4da1-42a1-873d-b8b25791b5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3D718D-122B-43ED-8BC2-EB1F9FE2FD1C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472d258f-d447-4196-9c1d-106c58fe493f"/>
    <ds:schemaRef ds:uri="http://schemas.openxmlformats.org/package/2006/metadata/core-properties"/>
    <ds:schemaRef ds:uri="e69a5cff-d41e-4a52-b452-088724072b03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2C09AFD-7ABD-4DFC-B4BE-DA58F5BE54BE}"/>
</file>

<file path=customXml/itemProps3.xml><?xml version="1.0" encoding="utf-8"?>
<ds:datastoreItem xmlns:ds="http://schemas.openxmlformats.org/officeDocument/2006/customXml" ds:itemID="{4B2A57C8-5463-49DA-828C-3CF16FE70F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 engelsk</Template>
  <TotalTime>1260</TotalTime>
  <Words>848</Words>
  <Application>Microsoft Office PowerPoint</Application>
  <PresentationFormat>Egendefinert</PresentationFormat>
  <Paragraphs>102</Paragraphs>
  <Slides>16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3</vt:i4>
      </vt:variant>
      <vt:variant>
        <vt:lpstr>Lysbildetitler</vt:lpstr>
      </vt:variant>
      <vt:variant>
        <vt:i4>16</vt:i4>
      </vt:variant>
    </vt:vector>
  </HeadingPairs>
  <TitlesOfParts>
    <vt:vector size="23" baseType="lpstr">
      <vt:lpstr>Aptos</vt:lpstr>
      <vt:lpstr>Arial</vt:lpstr>
      <vt:lpstr>Calibri</vt:lpstr>
      <vt:lpstr>Georgia</vt:lpstr>
      <vt:lpstr>Office-tema</vt:lpstr>
      <vt:lpstr>1_Office-tema</vt:lpstr>
      <vt:lpstr>2_Office-tema</vt:lpstr>
      <vt:lpstr>Distribution from The Central Coordinating Register for Legal Entities</vt:lpstr>
      <vt:lpstr>Topics</vt:lpstr>
      <vt:lpstr> National guidelines for Public data distribution </vt:lpstr>
      <vt:lpstr> The Digital Norway of the Future </vt:lpstr>
      <vt:lpstr>“Data sharing pursuant to law” </vt:lpstr>
      <vt:lpstr>Digital guidelines</vt:lpstr>
      <vt:lpstr>Ambitions - Brønnøysundregistrene</vt:lpstr>
      <vt:lpstr>«It is only when our data is  used that it creates value»</vt:lpstr>
      <vt:lpstr>Principles for sharing and use of data</vt:lpstr>
      <vt:lpstr>Open data from The Central Coordinating Register for Legal Entities and The Business Enterprises</vt:lpstr>
      <vt:lpstr> Access to data </vt:lpstr>
      <vt:lpstr>Data protection</vt:lpstr>
      <vt:lpstr>Web interface services at www.brreg.no </vt:lpstr>
      <vt:lpstr>Third-party distributors 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Westerberg, Kari Bjørkås</dc:creator>
  <dc:description>template by officeconsult.no</dc:description>
  <cp:lastModifiedBy>Westerberg, Kari Bjørkås</cp:lastModifiedBy>
  <cp:revision>1</cp:revision>
  <dcterms:created xsi:type="dcterms:W3CDTF">2024-11-05T08:47:51Z</dcterms:created>
  <dcterms:modified xsi:type="dcterms:W3CDTF">2024-11-06T21:48:59Z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officeconsult.no</vt:lpwstr>
  </property>
  <property fmtid="{D5CDD505-2E9C-101B-9397-08002B2CF9AE}" pid="3" name="ContentTypeId">
    <vt:lpwstr>0x0101005AF7A52ADCE99F4CA4F4FD8CBADCD859</vt:lpwstr>
  </property>
  <property fmtid="{D5CDD505-2E9C-101B-9397-08002B2CF9AE}" pid="4" name="MSIP_Label_f876794c-8cc1-4553-ade2-1b635d166220_Enabled">
    <vt:lpwstr>true</vt:lpwstr>
  </property>
  <property fmtid="{D5CDD505-2E9C-101B-9397-08002B2CF9AE}" pid="5" name="MSIP_Label_f876794c-8cc1-4553-ade2-1b635d166220_SetDate">
    <vt:lpwstr>2024-04-26T07:15:16Z</vt:lpwstr>
  </property>
  <property fmtid="{D5CDD505-2E9C-101B-9397-08002B2CF9AE}" pid="6" name="MSIP_Label_f876794c-8cc1-4553-ade2-1b635d166220_Method">
    <vt:lpwstr>Standard</vt:lpwstr>
  </property>
  <property fmtid="{D5CDD505-2E9C-101B-9397-08002B2CF9AE}" pid="7" name="MSIP_Label_f876794c-8cc1-4553-ade2-1b635d166220_Name">
    <vt:lpwstr>Åpen informasjon</vt:lpwstr>
  </property>
  <property fmtid="{D5CDD505-2E9C-101B-9397-08002B2CF9AE}" pid="8" name="MSIP_Label_f876794c-8cc1-4553-ade2-1b635d166220_SiteId">
    <vt:lpwstr>4e14915f-a3fe-45aa-92c3-9d87465eda00</vt:lpwstr>
  </property>
  <property fmtid="{D5CDD505-2E9C-101B-9397-08002B2CF9AE}" pid="9" name="MSIP_Label_f876794c-8cc1-4553-ade2-1b635d166220_ActionId">
    <vt:lpwstr>a2b5f6d8-bfc1-4d0e-ac42-0d159ff94400</vt:lpwstr>
  </property>
  <property fmtid="{D5CDD505-2E9C-101B-9397-08002B2CF9AE}" pid="10" name="MSIP_Label_f876794c-8cc1-4553-ade2-1b635d166220_ContentBits">
    <vt:lpwstr>0</vt:lpwstr>
  </property>
</Properties>
</file>