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4.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5.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6.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19.xml" ContentType="application/vnd.openxmlformats-officedocument.presentationml.notesSlide+xml"/>
  <Override PartName="/ppt/tags/tag3.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24" r:id="rId5"/>
    <p:sldMasterId id="2147483738" r:id="rId6"/>
    <p:sldMasterId id="2147483753" r:id="rId7"/>
    <p:sldMasterId id="2147483775" r:id="rId8"/>
    <p:sldMasterId id="2147483797" r:id="rId9"/>
    <p:sldMasterId id="2147483808" r:id="rId10"/>
  </p:sldMasterIdLst>
  <p:notesMasterIdLst>
    <p:notesMasterId r:id="rId54"/>
  </p:notesMasterIdLst>
  <p:handoutMasterIdLst>
    <p:handoutMasterId r:id="rId55"/>
  </p:handoutMasterIdLst>
  <p:sldIdLst>
    <p:sldId id="285" r:id="rId11"/>
    <p:sldId id="2146847009" r:id="rId12"/>
    <p:sldId id="2146847010" r:id="rId13"/>
    <p:sldId id="2146847011" r:id="rId14"/>
    <p:sldId id="1505" r:id="rId15"/>
    <p:sldId id="306" r:id="rId16"/>
    <p:sldId id="307" r:id="rId17"/>
    <p:sldId id="308" r:id="rId18"/>
    <p:sldId id="1504" r:id="rId19"/>
    <p:sldId id="2146847007" r:id="rId20"/>
    <p:sldId id="281" r:id="rId21"/>
    <p:sldId id="2146847014" r:id="rId22"/>
    <p:sldId id="351" r:id="rId23"/>
    <p:sldId id="2146847004" r:id="rId24"/>
    <p:sldId id="2146847017" r:id="rId25"/>
    <p:sldId id="29686" r:id="rId26"/>
    <p:sldId id="29691" r:id="rId27"/>
    <p:sldId id="2146847018" r:id="rId28"/>
    <p:sldId id="2147197122" r:id="rId29"/>
    <p:sldId id="295" r:id="rId30"/>
    <p:sldId id="309" r:id="rId31"/>
    <p:sldId id="2147197123" r:id="rId32"/>
    <p:sldId id="2147197124" r:id="rId33"/>
    <p:sldId id="1020" r:id="rId34"/>
    <p:sldId id="257" r:id="rId35"/>
    <p:sldId id="2147197125" r:id="rId36"/>
    <p:sldId id="316" r:id="rId37"/>
    <p:sldId id="2146847002" r:id="rId38"/>
    <p:sldId id="2147197120" r:id="rId39"/>
    <p:sldId id="2147197113" r:id="rId40"/>
    <p:sldId id="2147197116" r:id="rId41"/>
    <p:sldId id="2147197110" r:id="rId42"/>
    <p:sldId id="2147197121" r:id="rId43"/>
    <p:sldId id="2147197115" r:id="rId44"/>
    <p:sldId id="2146847005" r:id="rId45"/>
    <p:sldId id="29696" r:id="rId46"/>
    <p:sldId id="29702" r:id="rId47"/>
    <p:sldId id="2146847020" r:id="rId48"/>
    <p:sldId id="2146847019" r:id="rId49"/>
    <p:sldId id="2146847021" r:id="rId50"/>
    <p:sldId id="29707" r:id="rId51"/>
    <p:sldId id="2147197118" r:id="rId52"/>
    <p:sldId id="2146847023" r:id="rId53"/>
  </p:sldIdLst>
  <p:sldSz cx="16254413" cy="9144000"/>
  <p:notesSz cx="6797675" cy="9926638"/>
  <p:defaultTextStyle>
    <a:defPPr>
      <a:defRPr lang="nb-NO"/>
    </a:defPPr>
    <a:lvl1pPr marL="0" algn="l" defTabSz="1149949" rtl="0" eaLnBrk="1" latinLnBrk="0" hangingPunct="1">
      <a:defRPr sz="2264" kern="1200">
        <a:solidFill>
          <a:schemeClr val="tx1"/>
        </a:solidFill>
        <a:latin typeface="+mn-lt"/>
        <a:ea typeface="+mn-ea"/>
        <a:cs typeface="+mn-cs"/>
      </a:defRPr>
    </a:lvl1pPr>
    <a:lvl2pPr marL="574975" algn="l" defTabSz="1149949" rtl="0" eaLnBrk="1" latinLnBrk="0" hangingPunct="1">
      <a:defRPr sz="2264" kern="1200">
        <a:solidFill>
          <a:schemeClr val="tx1"/>
        </a:solidFill>
        <a:latin typeface="+mn-lt"/>
        <a:ea typeface="+mn-ea"/>
        <a:cs typeface="+mn-cs"/>
      </a:defRPr>
    </a:lvl2pPr>
    <a:lvl3pPr marL="1149949" algn="l" defTabSz="1149949" rtl="0" eaLnBrk="1" latinLnBrk="0" hangingPunct="1">
      <a:defRPr sz="2264" kern="1200">
        <a:solidFill>
          <a:schemeClr val="tx1"/>
        </a:solidFill>
        <a:latin typeface="+mn-lt"/>
        <a:ea typeface="+mn-ea"/>
        <a:cs typeface="+mn-cs"/>
      </a:defRPr>
    </a:lvl3pPr>
    <a:lvl4pPr marL="1724924" algn="l" defTabSz="1149949" rtl="0" eaLnBrk="1" latinLnBrk="0" hangingPunct="1">
      <a:defRPr sz="2264" kern="1200">
        <a:solidFill>
          <a:schemeClr val="tx1"/>
        </a:solidFill>
        <a:latin typeface="+mn-lt"/>
        <a:ea typeface="+mn-ea"/>
        <a:cs typeface="+mn-cs"/>
      </a:defRPr>
    </a:lvl4pPr>
    <a:lvl5pPr marL="2299899" algn="l" defTabSz="1149949" rtl="0" eaLnBrk="1" latinLnBrk="0" hangingPunct="1">
      <a:defRPr sz="2264" kern="1200">
        <a:solidFill>
          <a:schemeClr val="tx1"/>
        </a:solidFill>
        <a:latin typeface="+mn-lt"/>
        <a:ea typeface="+mn-ea"/>
        <a:cs typeface="+mn-cs"/>
      </a:defRPr>
    </a:lvl5pPr>
    <a:lvl6pPr marL="2874874" algn="l" defTabSz="1149949" rtl="0" eaLnBrk="1" latinLnBrk="0" hangingPunct="1">
      <a:defRPr sz="2264" kern="1200">
        <a:solidFill>
          <a:schemeClr val="tx1"/>
        </a:solidFill>
        <a:latin typeface="+mn-lt"/>
        <a:ea typeface="+mn-ea"/>
        <a:cs typeface="+mn-cs"/>
      </a:defRPr>
    </a:lvl6pPr>
    <a:lvl7pPr marL="3449848" algn="l" defTabSz="1149949" rtl="0" eaLnBrk="1" latinLnBrk="0" hangingPunct="1">
      <a:defRPr sz="2264" kern="1200">
        <a:solidFill>
          <a:schemeClr val="tx1"/>
        </a:solidFill>
        <a:latin typeface="+mn-lt"/>
        <a:ea typeface="+mn-ea"/>
        <a:cs typeface="+mn-cs"/>
      </a:defRPr>
    </a:lvl7pPr>
    <a:lvl8pPr marL="4024823" algn="l" defTabSz="1149949" rtl="0" eaLnBrk="1" latinLnBrk="0" hangingPunct="1">
      <a:defRPr sz="2264" kern="1200">
        <a:solidFill>
          <a:schemeClr val="tx1"/>
        </a:solidFill>
        <a:latin typeface="+mn-lt"/>
        <a:ea typeface="+mn-ea"/>
        <a:cs typeface="+mn-cs"/>
      </a:defRPr>
    </a:lvl8pPr>
    <a:lvl9pPr marL="4599798" algn="l" defTabSz="1149949" rtl="0" eaLnBrk="1" latinLnBrk="0" hangingPunct="1">
      <a:defRPr sz="2264"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 inndeling" id="{FA13843D-6434-4C52-8A31-38F83041780D}">
          <p14:sldIdLst>
            <p14:sldId id="285"/>
            <p14:sldId id="2146847009"/>
            <p14:sldId id="2146847010"/>
            <p14:sldId id="2146847011"/>
            <p14:sldId id="1505"/>
            <p14:sldId id="306"/>
            <p14:sldId id="307"/>
            <p14:sldId id="308"/>
            <p14:sldId id="1504"/>
            <p14:sldId id="2146847007"/>
            <p14:sldId id="281"/>
            <p14:sldId id="2146847014"/>
            <p14:sldId id="351"/>
            <p14:sldId id="2146847004"/>
            <p14:sldId id="2146847017"/>
            <p14:sldId id="29686"/>
            <p14:sldId id="29691"/>
            <p14:sldId id="2146847018"/>
            <p14:sldId id="2147197122"/>
            <p14:sldId id="295"/>
            <p14:sldId id="309"/>
            <p14:sldId id="2147197123"/>
            <p14:sldId id="2147197124"/>
            <p14:sldId id="1020"/>
            <p14:sldId id="257"/>
            <p14:sldId id="2147197125"/>
            <p14:sldId id="316"/>
            <p14:sldId id="2146847002"/>
            <p14:sldId id="2147197120"/>
            <p14:sldId id="2147197113"/>
            <p14:sldId id="2147197116"/>
            <p14:sldId id="2147197110"/>
            <p14:sldId id="2147197121"/>
            <p14:sldId id="2147197115"/>
            <p14:sldId id="2146847005"/>
            <p14:sldId id="29696"/>
            <p14:sldId id="29702"/>
            <p14:sldId id="2146847020"/>
            <p14:sldId id="2146847019"/>
            <p14:sldId id="2146847021"/>
            <p14:sldId id="29707"/>
            <p14:sldId id="2147197118"/>
            <p14:sldId id="2146847023"/>
          </p14:sldIdLst>
        </p14:section>
        <p14:section name="Inndeling uten navn" id="{2473F20E-4DE1-4676-9449-B2AD2BB09CD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nanue-Zahl, Pål" initials="UZP" lastIdx="5" clrIdx="0">
    <p:extLst>
      <p:ext uri="{19B8F6BF-5375-455C-9EA6-DF929625EA0E}">
        <p15:presenceInfo xmlns:p15="http://schemas.microsoft.com/office/powerpoint/2012/main" userId="S::pal.unanue-zahl@digdir.no::1ab7f56e-c201-4901-931f-7c2adb25030e" providerId="AD"/>
      </p:ext>
    </p:extLst>
  </p:cmAuthor>
  <p:cmAuthor id="2" name="Gjelsten, Sarah Jane Hails" initials="GSJH" lastIdx="2" clrIdx="1">
    <p:extLst>
      <p:ext uri="{19B8F6BF-5375-455C-9EA6-DF929625EA0E}">
        <p15:presenceInfo xmlns:p15="http://schemas.microsoft.com/office/powerpoint/2012/main" userId="S::Sarah.Jane.Hails.Gjelsten@digdir.no::ebd07a2d-5fb0-4e97-bb77-b3d54fc86959" providerId="AD"/>
      </p:ext>
    </p:extLst>
  </p:cmAuthor>
  <p:cmAuthor id="3" name="Aglen, Siv Therese" initials="AST" lastIdx="1" clrIdx="2">
    <p:extLst>
      <p:ext uri="{19B8F6BF-5375-455C-9EA6-DF929625EA0E}">
        <p15:presenceInfo xmlns:p15="http://schemas.microsoft.com/office/powerpoint/2012/main" userId="S::siv.therese.aglen@digdir.no::ec80168c-2c9f-436b-a140-9f1edbea239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A920"/>
    <a:srgbClr val="4BBDF7"/>
    <a:srgbClr val="FFFFFF"/>
    <a:srgbClr val="467E61"/>
    <a:srgbClr val="1E2B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23846F-75D5-4C18-A04D-7E16E4848CCA}" v="15" dt="2024-09-16T08:00:37.5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920" autoAdjust="0"/>
  </p:normalViewPr>
  <p:slideViewPr>
    <p:cSldViewPr snapToGrid="0">
      <p:cViewPr varScale="1">
        <p:scale>
          <a:sx n="52" d="100"/>
          <a:sy n="52" d="100"/>
        </p:scale>
        <p:origin x="690" y="9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handoutMaster" Target="handoutMasters/handout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viewProps" Target="viewProps.xml"/><Relationship Id="rId5" Type="http://schemas.openxmlformats.org/officeDocument/2006/relationships/slideMaster" Target="slideMasters/slideMaster2.xml"/><Relationship Id="rId61" Type="http://schemas.microsoft.com/office/2015/10/relationships/revisionInfo" Target="revisionInfo.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41.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theme" Target="theme/theme1.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presProps" Target="presProps.xml"/><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a:extLst>
              <a:ext uri="{FF2B5EF4-FFF2-40B4-BE49-F238E27FC236}">
                <a16:creationId xmlns:a16="http://schemas.microsoft.com/office/drawing/2014/main" id="{C97D9F32-F20C-4DB6-9AA8-FF5CEA8D115B}"/>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nb-NO"/>
          </a:p>
        </p:txBody>
      </p:sp>
      <p:sp>
        <p:nvSpPr>
          <p:cNvPr id="3" name="Plassholder for dato 2">
            <a:extLst>
              <a:ext uri="{FF2B5EF4-FFF2-40B4-BE49-F238E27FC236}">
                <a16:creationId xmlns:a16="http://schemas.microsoft.com/office/drawing/2014/main" id="{159CB09C-20D6-4E98-B90F-BDF87D963BCA}"/>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035AD78B-924F-4294-8809-135CCCE6CC67}" type="datetimeFigureOut">
              <a:rPr lang="nb-NO" smtClean="0"/>
              <a:t>16.09.2024</a:t>
            </a:fld>
            <a:endParaRPr lang="nb-NO"/>
          </a:p>
        </p:txBody>
      </p:sp>
      <p:sp>
        <p:nvSpPr>
          <p:cNvPr id="4" name="Plassholder for bunntekst 3">
            <a:extLst>
              <a:ext uri="{FF2B5EF4-FFF2-40B4-BE49-F238E27FC236}">
                <a16:creationId xmlns:a16="http://schemas.microsoft.com/office/drawing/2014/main" id="{06CB1BA3-312D-4209-8EA0-1B3A050A5B74}"/>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nb-NO"/>
          </a:p>
        </p:txBody>
      </p:sp>
      <p:sp>
        <p:nvSpPr>
          <p:cNvPr id="5" name="Plassholder for lysbildenummer 4">
            <a:extLst>
              <a:ext uri="{FF2B5EF4-FFF2-40B4-BE49-F238E27FC236}">
                <a16:creationId xmlns:a16="http://schemas.microsoft.com/office/drawing/2014/main" id="{41C6328D-6A92-426F-9F1D-E51EC222C29A}"/>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4C4377C6-E647-4E98-8F65-2DC6962E8EDF}" type="slidenum">
              <a:rPr lang="nb-NO" smtClean="0"/>
              <a:t>‹#›</a:t>
            </a:fld>
            <a:endParaRPr lang="nb-NO"/>
          </a:p>
        </p:txBody>
      </p:sp>
    </p:spTree>
    <p:extLst>
      <p:ext uri="{BB962C8B-B14F-4D97-AF65-F5344CB8AC3E}">
        <p14:creationId xmlns:p14="http://schemas.microsoft.com/office/powerpoint/2010/main" val="27754759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323C8BA2-A732-4010-9FA2-CD86F6819041}" type="datetimeFigureOut">
              <a:rPr lang="nb-NO" smtClean="0"/>
              <a:t>16.09.2024</a:t>
            </a:fld>
            <a:endParaRPr lang="nb-NO"/>
          </a:p>
        </p:txBody>
      </p:sp>
      <p:sp>
        <p:nvSpPr>
          <p:cNvPr id="4" name="Plassholder for lysbilde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2D830D03-FCDC-451F-BDB0-951012D902F3}" type="slidenum">
              <a:rPr lang="nb-NO" smtClean="0"/>
              <a:t>‹#›</a:t>
            </a:fld>
            <a:endParaRPr lang="nb-NO"/>
          </a:p>
        </p:txBody>
      </p:sp>
    </p:spTree>
    <p:extLst>
      <p:ext uri="{BB962C8B-B14F-4D97-AF65-F5344CB8AC3E}">
        <p14:creationId xmlns:p14="http://schemas.microsoft.com/office/powerpoint/2010/main" val="24121911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1</a:t>
            </a:fld>
            <a:endParaRPr lang="nb-NO"/>
          </a:p>
        </p:txBody>
      </p:sp>
    </p:spTree>
    <p:extLst>
      <p:ext uri="{BB962C8B-B14F-4D97-AF65-F5344CB8AC3E}">
        <p14:creationId xmlns:p14="http://schemas.microsoft.com/office/powerpoint/2010/main" val="9308060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13</a:t>
            </a:fld>
            <a:endParaRPr lang="nb-NO"/>
          </a:p>
        </p:txBody>
      </p:sp>
    </p:spTree>
    <p:extLst>
      <p:ext uri="{BB962C8B-B14F-4D97-AF65-F5344CB8AC3E}">
        <p14:creationId xmlns:p14="http://schemas.microsoft.com/office/powerpoint/2010/main" val="1845464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15</a:t>
            </a:fld>
            <a:endParaRPr lang="nb-NO"/>
          </a:p>
        </p:txBody>
      </p:sp>
    </p:spTree>
    <p:extLst>
      <p:ext uri="{BB962C8B-B14F-4D97-AF65-F5344CB8AC3E}">
        <p14:creationId xmlns:p14="http://schemas.microsoft.com/office/powerpoint/2010/main" val="8706391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17</a:t>
            </a:fld>
            <a:endParaRPr lang="nb-NO"/>
          </a:p>
        </p:txBody>
      </p:sp>
    </p:spTree>
    <p:extLst>
      <p:ext uri="{BB962C8B-B14F-4D97-AF65-F5344CB8AC3E}">
        <p14:creationId xmlns:p14="http://schemas.microsoft.com/office/powerpoint/2010/main" val="9419305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a:lnSpc>
                <a:spcPct val="107000"/>
              </a:lnSpc>
              <a:spcAft>
                <a:spcPts val="800"/>
              </a:spcAft>
            </a:pPr>
            <a:r>
              <a:rPr lang="en-US" sz="1800" b="1">
                <a:effectLst/>
                <a:latin typeface="Calibri" panose="020F0502020204030204" pitchFamily="34" charset="0"/>
                <a:ea typeface="Calibri" panose="020F0502020204030204" pitchFamily="34" charset="0"/>
                <a:cs typeface="Times New Roman" panose="02020603050405020304" pitchFamily="18" charset="0"/>
              </a:rPr>
              <a:t>The National Population Register </a:t>
            </a:r>
            <a:r>
              <a:rPr lang="en-US" sz="1800">
                <a:effectLst/>
                <a:latin typeface="Calibri" panose="020F0502020204030204" pitchFamily="34" charset="0"/>
                <a:ea typeface="Calibri" panose="020F0502020204030204" pitchFamily="34" charset="0"/>
                <a:cs typeface="Times New Roman" panose="02020603050405020304" pitchFamily="18" charset="0"/>
              </a:rPr>
              <a:t>contains information about people currently living in, or that formerly have been living in Norway and other persons with a connection to Norway that require a Norwegian identification number.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a:effectLst/>
                <a:latin typeface="Calibri" panose="020F0502020204030204" pitchFamily="34" charset="0"/>
                <a:ea typeface="Calibri" panose="020F0502020204030204" pitchFamily="34" charset="0"/>
                <a:cs typeface="Times New Roman" panose="02020603050405020304" pitchFamily="18" charset="0"/>
              </a:rPr>
              <a:t>births, names, paternity and parental responsibility, marital status, citizenship</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Both public and private sector </a:t>
            </a:r>
            <a:r>
              <a:rPr lang="en-US" sz="1800" err="1">
                <a:effectLst/>
                <a:latin typeface="Calibri" panose="020F0502020204030204" pitchFamily="34" charset="0"/>
                <a:ea typeface="Calibri" panose="020F0502020204030204" pitchFamily="34" charset="0"/>
                <a:cs typeface="Times New Roman" panose="02020603050405020304" pitchFamily="18" charset="0"/>
              </a:rPr>
              <a:t>organisations</a:t>
            </a:r>
            <a:r>
              <a:rPr lang="en-US" sz="1800">
                <a:effectLst/>
                <a:latin typeface="Calibri" panose="020F0502020204030204" pitchFamily="34" charset="0"/>
                <a:ea typeface="Calibri" panose="020F0502020204030204" pitchFamily="34" charset="0"/>
                <a:cs typeface="Times New Roman" panose="02020603050405020304" pitchFamily="18" charset="0"/>
              </a:rPr>
              <a:t> can access information from the National Population Register. Access is however restricted, and not all information is shared with everyone.</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a:effectLst/>
                <a:latin typeface="Calibri" panose="020F0502020204030204" pitchFamily="34" charset="0"/>
                <a:ea typeface="Calibri" panose="020F0502020204030204" pitchFamily="34" charset="0"/>
                <a:cs typeface="Times New Roman" panose="02020603050405020304" pitchFamily="18" charset="0"/>
              </a:rPr>
              <a:t>Digital Contact and reservation register </a:t>
            </a:r>
            <a:r>
              <a:rPr lang="en-US" sz="1800">
                <a:effectLst/>
                <a:latin typeface="Calibri" panose="020F0502020204030204" pitchFamily="34" charset="0"/>
                <a:ea typeface="Calibri" panose="020F0502020204030204" pitchFamily="34" charset="0"/>
                <a:cs typeface="Times New Roman" panose="02020603050405020304" pitchFamily="18" charset="0"/>
              </a:rPr>
              <a:t>contains mobile phone numbers, email addresses and digital postbox-addresses to all inhabitants in Norway that are digital users. The register is accessible only for government bodies (local, regional and central). The register was used to send important information regarding covid via SMS.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a:effectLst/>
                <a:latin typeface="Calibri" panose="020F0502020204030204" pitchFamily="34" charset="0"/>
                <a:ea typeface="Calibri" panose="020F0502020204030204" pitchFamily="34" charset="0"/>
                <a:cs typeface="Times New Roman" panose="02020603050405020304" pitchFamily="18" charset="0"/>
              </a:rPr>
              <a:t>Central Coordinating Register for Legal Entities </a:t>
            </a:r>
            <a:r>
              <a:rPr lang="en-US" sz="1800">
                <a:effectLst/>
                <a:latin typeface="Calibri" panose="020F0502020204030204" pitchFamily="34" charset="0"/>
                <a:ea typeface="Calibri" panose="020F0502020204030204" pitchFamily="34" charset="0"/>
                <a:cs typeface="Times New Roman" panose="02020603050405020304" pitchFamily="18" charset="0"/>
              </a:rPr>
              <a:t>collects, stores and makes available basic data about businesses and </a:t>
            </a:r>
            <a:r>
              <a:rPr lang="en-US" sz="1800" err="1">
                <a:effectLst/>
                <a:latin typeface="Calibri" panose="020F0502020204030204" pitchFamily="34" charset="0"/>
                <a:ea typeface="Calibri" panose="020F0502020204030204" pitchFamily="34" charset="0"/>
                <a:cs typeface="Times New Roman" panose="02020603050405020304" pitchFamily="18" charset="0"/>
              </a:rPr>
              <a:t>organisations</a:t>
            </a:r>
            <a:r>
              <a:rPr lang="en-US" sz="1800">
                <a:effectLst/>
                <a:latin typeface="Calibri" panose="020F0502020204030204" pitchFamily="34" charset="0"/>
                <a:ea typeface="Calibri" panose="020F0502020204030204" pitchFamily="34" charset="0"/>
                <a:cs typeface="Times New Roman" panose="02020603050405020304" pitchFamily="18" charset="0"/>
              </a:rPr>
              <a:t> in Norway. It assigns a nine-digit </a:t>
            </a:r>
            <a:r>
              <a:rPr lang="en-US" sz="1800" err="1">
                <a:effectLst/>
                <a:latin typeface="Calibri" panose="020F0502020204030204" pitchFamily="34" charset="0"/>
                <a:ea typeface="Calibri" panose="020F0502020204030204" pitchFamily="34" charset="0"/>
                <a:cs typeface="Times New Roman" panose="02020603050405020304" pitchFamily="18" charset="0"/>
              </a:rPr>
              <a:t>organisation</a:t>
            </a:r>
            <a:r>
              <a:rPr lang="en-US" sz="1800">
                <a:effectLst/>
                <a:latin typeface="Calibri" panose="020F0502020204030204" pitchFamily="34" charset="0"/>
                <a:ea typeface="Calibri" panose="020F0502020204030204" pitchFamily="34" charset="0"/>
                <a:cs typeface="Times New Roman" panose="02020603050405020304" pitchFamily="18" charset="0"/>
              </a:rPr>
              <a:t> number to every registered </a:t>
            </a:r>
            <a:r>
              <a:rPr lang="en-US" sz="1800" err="1">
                <a:effectLst/>
                <a:latin typeface="Calibri" panose="020F0502020204030204" pitchFamily="34" charset="0"/>
                <a:ea typeface="Calibri" panose="020F0502020204030204" pitchFamily="34" charset="0"/>
                <a:cs typeface="Times New Roman" panose="02020603050405020304" pitchFamily="18" charset="0"/>
              </a:rPr>
              <a:t>organisation</a:t>
            </a:r>
            <a:r>
              <a:rPr lang="en-US" sz="1800">
                <a:effectLst/>
                <a:latin typeface="Calibri" panose="020F0502020204030204" pitchFamily="34" charset="0"/>
                <a:ea typeface="Calibri" panose="020F0502020204030204" pitchFamily="34" charset="0"/>
                <a:cs typeface="Times New Roman" panose="02020603050405020304" pitchFamily="18" charset="0"/>
              </a:rPr>
              <a:t>. This number is a condition for registration in many other registers. The information is used on a large scale across the public administration and among private actors.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err="1">
                <a:effectLst/>
                <a:latin typeface="Calibri" panose="020F0502020204030204" pitchFamily="34" charset="0"/>
                <a:ea typeface="Calibri" panose="020F0502020204030204" pitchFamily="34" charset="0"/>
                <a:cs typeface="Times New Roman" panose="02020603050405020304" pitchFamily="18" charset="0"/>
              </a:rPr>
              <a:t>Cadastre</a:t>
            </a:r>
            <a:r>
              <a:rPr lang="en-US" sz="1800" b="1">
                <a:effectLst/>
                <a:latin typeface="Calibri" panose="020F0502020204030204" pitchFamily="34" charset="0"/>
                <a:ea typeface="Calibri" panose="020F0502020204030204" pitchFamily="34" charset="0"/>
                <a:cs typeface="Times New Roman" panose="02020603050405020304" pitchFamily="18" charset="0"/>
              </a:rPr>
              <a:t> and Land Register </a:t>
            </a:r>
            <a:r>
              <a:rPr lang="en-US" sz="1800">
                <a:effectLst/>
                <a:latin typeface="Calibri" panose="020F0502020204030204" pitchFamily="34" charset="0"/>
                <a:ea typeface="Calibri" panose="020F0502020204030204" pitchFamily="34" charset="0"/>
                <a:cs typeface="Times New Roman" panose="02020603050405020304" pitchFamily="18" charset="0"/>
              </a:rPr>
              <a:t>is the official register for property information. It contains data on property borders, area/size, buildings, address and ownership. The information is among others used for planning and development, and when property is sold.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a:effectLst/>
                <a:latin typeface="Calibri" panose="020F0502020204030204" pitchFamily="34" charset="0"/>
                <a:ea typeface="Calibri" panose="020F0502020204030204" pitchFamily="34" charset="0"/>
                <a:cs typeface="Times New Roman" panose="02020603050405020304" pitchFamily="18" charset="0"/>
              </a:rPr>
              <a:t>ID Gateway </a:t>
            </a:r>
            <a:r>
              <a:rPr lang="en-US" sz="1800">
                <a:effectLst/>
                <a:latin typeface="Calibri" panose="020F0502020204030204" pitchFamily="34" charset="0"/>
                <a:ea typeface="Calibri" panose="020F0502020204030204" pitchFamily="34" charset="0"/>
                <a:cs typeface="Times New Roman" panose="02020603050405020304" pitchFamily="18" charset="0"/>
              </a:rPr>
              <a:t>A single sign-on point for almost all public services that need authentication. Actual sign-on is done using an </a:t>
            </a:r>
            <a:r>
              <a:rPr lang="en-US" sz="1800" err="1">
                <a:effectLst/>
                <a:latin typeface="Calibri" panose="020F0502020204030204" pitchFamily="34" charset="0"/>
                <a:ea typeface="Calibri" panose="020F0502020204030204" pitchFamily="34" charset="0"/>
                <a:cs typeface="Times New Roman" panose="02020603050405020304" pitchFamily="18" charset="0"/>
              </a:rPr>
              <a:t>eID</a:t>
            </a:r>
            <a:r>
              <a:rPr lang="en-US" sz="1800">
                <a:effectLst/>
                <a:latin typeface="Calibri" panose="020F0502020204030204" pitchFamily="34" charset="0"/>
                <a:ea typeface="Calibri" panose="020F0502020204030204" pitchFamily="34" charset="0"/>
                <a:cs typeface="Times New Roman" panose="02020603050405020304" pitchFamily="18" charset="0"/>
              </a:rPr>
              <a:t> from a private </a:t>
            </a:r>
            <a:r>
              <a:rPr lang="en-US" sz="1800" err="1">
                <a:effectLst/>
                <a:latin typeface="Calibri" panose="020F0502020204030204" pitchFamily="34" charset="0"/>
                <a:ea typeface="Calibri" panose="020F0502020204030204" pitchFamily="34" charset="0"/>
                <a:cs typeface="Times New Roman" panose="02020603050405020304" pitchFamily="18" charset="0"/>
              </a:rPr>
              <a:t>eID</a:t>
            </a:r>
            <a:r>
              <a:rPr lang="en-US" sz="1800">
                <a:effectLst/>
                <a:latin typeface="Calibri" panose="020F0502020204030204" pitchFamily="34" charset="0"/>
                <a:ea typeface="Calibri" panose="020F0502020204030204" pitchFamily="34" charset="0"/>
                <a:cs typeface="Times New Roman" panose="02020603050405020304" pitchFamily="18" charset="0"/>
              </a:rPr>
              <a:t> provider or using an </a:t>
            </a:r>
            <a:r>
              <a:rPr lang="en-US" sz="1800" err="1">
                <a:effectLst/>
                <a:latin typeface="Calibri" panose="020F0502020204030204" pitchFamily="34" charset="0"/>
                <a:ea typeface="Calibri" panose="020F0502020204030204" pitchFamily="34" charset="0"/>
                <a:cs typeface="Times New Roman" panose="02020603050405020304" pitchFamily="18" charset="0"/>
              </a:rPr>
              <a:t>eID</a:t>
            </a:r>
            <a:r>
              <a:rPr lang="en-US" sz="1800">
                <a:effectLst/>
                <a:latin typeface="Calibri" panose="020F0502020204030204" pitchFamily="34" charset="0"/>
                <a:ea typeface="Calibri" panose="020F0502020204030204" pitchFamily="34" charset="0"/>
                <a:cs typeface="Times New Roman" panose="02020603050405020304" pitchFamily="18" charset="0"/>
              </a:rPr>
              <a:t> provided by Digdir. The </a:t>
            </a:r>
            <a:r>
              <a:rPr lang="en-US" sz="1800" err="1">
                <a:effectLst/>
                <a:latin typeface="Calibri" panose="020F0502020204030204" pitchFamily="34" charset="0"/>
                <a:ea typeface="Calibri" panose="020F0502020204030204" pitchFamily="34" charset="0"/>
                <a:cs typeface="Times New Roman" panose="02020603050405020304" pitchFamily="18" charset="0"/>
              </a:rPr>
              <a:t>BankID</a:t>
            </a:r>
            <a:r>
              <a:rPr lang="en-US" sz="1800">
                <a:effectLst/>
                <a:latin typeface="Calibri" panose="020F0502020204030204" pitchFamily="34" charset="0"/>
                <a:ea typeface="Calibri" panose="020F0502020204030204" pitchFamily="34" charset="0"/>
                <a:cs typeface="Times New Roman" panose="02020603050405020304" pitchFamily="18" charset="0"/>
              </a:rPr>
              <a:t> issued by Norwegian banks is the most used solution, representing 90 per cent of log-ins. </a:t>
            </a:r>
            <a:br>
              <a:rPr lang="en-US" sz="1800">
                <a:effectLst/>
                <a:latin typeface="Calibri" panose="020F0502020204030204" pitchFamily="34" charset="0"/>
                <a:ea typeface="Calibri" panose="020F0502020204030204" pitchFamily="34" charset="0"/>
                <a:cs typeface="Times New Roman" panose="02020603050405020304" pitchFamily="18" charset="0"/>
              </a:rPr>
            </a:br>
            <a:r>
              <a:rPr lang="en-US" sz="1800">
                <a:effectLst/>
                <a:latin typeface="Calibri" panose="020F0502020204030204" pitchFamily="34" charset="0"/>
                <a:ea typeface="Calibri" panose="020F0502020204030204" pitchFamily="34" charset="0"/>
                <a:cs typeface="Times New Roman" panose="02020603050405020304" pitchFamily="18" charset="0"/>
              </a:rPr>
              <a:t>We also have spin off - a machine gateway that is a </a:t>
            </a:r>
            <a:r>
              <a:rPr lang="en-GB" sz="1800">
                <a:effectLst/>
                <a:latin typeface="Calibri" panose="020F0502020204030204" pitchFamily="34" charset="0"/>
                <a:ea typeface="Calibri" panose="020F0502020204030204" pitchFamily="34" charset="0"/>
                <a:cs typeface="Times New Roman" panose="02020603050405020304" pitchFamily="18" charset="0"/>
              </a:rPr>
              <a:t>secure authentication of agencies for cooperation and data sharing – a machine–machine authentication.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a:effectLst/>
                <a:latin typeface="Calibri" panose="020F0502020204030204" pitchFamily="34" charset="0"/>
                <a:ea typeface="Calibri" panose="020F0502020204030204" pitchFamily="34" charset="0"/>
                <a:cs typeface="Times New Roman" panose="02020603050405020304" pitchFamily="18" charset="0"/>
              </a:rPr>
              <a:t>Digital Mailbox </a:t>
            </a:r>
            <a:r>
              <a:rPr lang="en-US" sz="1800">
                <a:effectLst/>
                <a:latin typeface="Calibri" panose="020F0502020204030204" pitchFamily="34" charset="0"/>
                <a:ea typeface="Calibri" panose="020F0502020204030204" pitchFamily="34" charset="0"/>
                <a:cs typeface="Times New Roman" panose="02020603050405020304" pitchFamily="18" charset="0"/>
              </a:rPr>
              <a:t>All official written communication from public agencies can be sent digitally to citizens in Norway. This is done via a secured, official personal digital mailbox which citizens set up themselves from a choice of two suppliers. The digital mailbox also functions as a secure archive for the citizen to store important official letters.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err="1">
                <a:effectLst/>
                <a:latin typeface="Calibri" panose="020F0502020204030204" pitchFamily="34" charset="0"/>
                <a:ea typeface="Calibri" panose="020F0502020204030204" pitchFamily="34" charset="0"/>
                <a:cs typeface="Times New Roman" panose="02020603050405020304" pitchFamily="18" charset="0"/>
              </a:rPr>
              <a:t>Altinn</a:t>
            </a:r>
            <a:r>
              <a:rPr lang="en-US" sz="1800" b="1">
                <a:effectLst/>
                <a:latin typeface="Calibri" panose="020F0502020204030204" pitchFamily="34" charset="0"/>
                <a:ea typeface="Calibri" panose="020F0502020204030204" pitchFamily="34" charset="0"/>
                <a:cs typeface="Times New Roman" panose="02020603050405020304" pitchFamily="18" charset="0"/>
              </a:rPr>
              <a:t> </a:t>
            </a:r>
            <a:r>
              <a:rPr lang="en-US" sz="1800">
                <a:effectLst/>
                <a:latin typeface="Calibri" panose="020F0502020204030204" pitchFamily="34" charset="0"/>
                <a:ea typeface="Calibri" panose="020F0502020204030204" pitchFamily="34" charset="0"/>
                <a:cs typeface="Times New Roman" panose="02020603050405020304" pitchFamily="18" charset="0"/>
              </a:rPr>
              <a:t>-is an internet portal for digital communication and official reporting for businesses, private individuals and public agencies. For example, using contact data from a register for Norwegian employers and employees, Norwegian employers declare digitally wage and tax payments for their employees monthly. This information is used for several purposes. I will give you an example later. </a:t>
            </a:r>
            <a:r>
              <a:rPr lang="en-US" sz="1800" err="1">
                <a:effectLst/>
                <a:latin typeface="Calibri" panose="020F0502020204030204" pitchFamily="34" charset="0"/>
                <a:ea typeface="Calibri" panose="020F0502020204030204" pitchFamily="34" charset="0"/>
                <a:cs typeface="Times New Roman" panose="02020603050405020304" pitchFamily="18" charset="0"/>
              </a:rPr>
              <a:t>Altinn</a:t>
            </a:r>
            <a:r>
              <a:rPr lang="en-US" sz="1800">
                <a:effectLst/>
                <a:latin typeface="Calibri" panose="020F0502020204030204" pitchFamily="34" charset="0"/>
                <a:ea typeface="Calibri" panose="020F0502020204030204" pitchFamily="34" charset="0"/>
                <a:cs typeface="Times New Roman" panose="02020603050405020304" pitchFamily="18" charset="0"/>
              </a:rPr>
              <a:t> is also a technical platform that government bodies can use to develop digital services.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In addition, there are several shared solutions within sectors like health, education, geodata etc.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endParaRPr lang="nb-NO"/>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2D830D03-FCDC-451F-BDB0-951012D902F3}"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21</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33587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a:t>Here </a:t>
            </a:r>
            <a:r>
              <a:rPr lang="nb-NO" err="1"/>
              <a:t>you</a:t>
            </a:r>
            <a:r>
              <a:rPr lang="nb-NO"/>
              <a:t> have an </a:t>
            </a:r>
            <a:r>
              <a:rPr lang="nb-NO" err="1"/>
              <a:t>overview</a:t>
            </a:r>
            <a:r>
              <a:rPr lang="nb-NO"/>
              <a:t> </a:t>
            </a:r>
            <a:r>
              <a:rPr lang="nb-NO" err="1"/>
              <a:t>of</a:t>
            </a:r>
            <a:r>
              <a:rPr lang="nb-NO"/>
              <a:t> </a:t>
            </a:r>
            <a:r>
              <a:rPr lang="nb-NO" err="1"/>
              <a:t>our</a:t>
            </a:r>
            <a:r>
              <a:rPr lang="nb-NO"/>
              <a:t> </a:t>
            </a:r>
            <a:r>
              <a:rPr lang="nb-NO" err="1"/>
              <a:t>common</a:t>
            </a:r>
            <a:r>
              <a:rPr lang="nb-NO"/>
              <a:t> and </a:t>
            </a:r>
            <a:r>
              <a:rPr lang="nb-NO" err="1"/>
              <a:t>shared</a:t>
            </a:r>
            <a:r>
              <a:rPr lang="nb-NO"/>
              <a:t> digital </a:t>
            </a:r>
            <a:r>
              <a:rPr lang="nb-NO" err="1"/>
              <a:t>solutions</a:t>
            </a:r>
            <a:r>
              <a:rPr lang="nb-NO"/>
              <a:t> </a:t>
            </a:r>
            <a:r>
              <a:rPr lang="nb-NO" err="1"/>
              <a:t>that</a:t>
            </a:r>
            <a:r>
              <a:rPr lang="nb-NO"/>
              <a:t> Digdir </a:t>
            </a:r>
            <a:r>
              <a:rPr lang="nb-NO" err="1"/>
              <a:t>provide</a:t>
            </a:r>
            <a:r>
              <a:rPr lang="nb-NO"/>
              <a:t>. </a:t>
            </a:r>
            <a:r>
              <a:rPr lang="nb-NO" err="1"/>
              <a:t>We</a:t>
            </a:r>
            <a:r>
              <a:rPr lang="nb-NO"/>
              <a:t> </a:t>
            </a:r>
            <a:r>
              <a:rPr lang="nb-NO" err="1"/>
              <a:t>will</a:t>
            </a:r>
            <a:r>
              <a:rPr lang="nb-NO"/>
              <a:t> talk more </a:t>
            </a:r>
            <a:r>
              <a:rPr lang="nb-NO" err="1"/>
              <a:t>about</a:t>
            </a:r>
            <a:r>
              <a:rPr lang="nb-NO"/>
              <a:t> </a:t>
            </a:r>
            <a:r>
              <a:rPr lang="nb-NO" err="1"/>
              <a:t>eID</a:t>
            </a:r>
            <a:r>
              <a:rPr lang="nb-NO"/>
              <a:t> </a:t>
            </a:r>
            <a:r>
              <a:rPr lang="nb-NO" err="1"/>
              <a:t>afterwards</a:t>
            </a:r>
            <a:r>
              <a:rPr lang="nb-NO"/>
              <a:t>, so I </a:t>
            </a:r>
            <a:r>
              <a:rPr lang="nb-NO" err="1"/>
              <a:t>will</a:t>
            </a:r>
            <a:r>
              <a:rPr lang="nb-NO"/>
              <a:t> not </a:t>
            </a:r>
            <a:r>
              <a:rPr lang="nb-NO" err="1"/>
              <a:t>go</a:t>
            </a:r>
            <a:r>
              <a:rPr lang="nb-NO"/>
              <a:t> </a:t>
            </a:r>
            <a:r>
              <a:rPr lang="nb-NO" err="1"/>
              <a:t>into</a:t>
            </a:r>
            <a:r>
              <a:rPr lang="nb-NO"/>
              <a:t> </a:t>
            </a:r>
            <a:r>
              <a:rPr lang="nb-NO" err="1"/>
              <a:t>details</a:t>
            </a:r>
            <a:r>
              <a:rPr lang="nb-NO"/>
              <a:t>. Just ask </a:t>
            </a:r>
            <a:r>
              <a:rPr lang="nb-NO" err="1"/>
              <a:t>if</a:t>
            </a:r>
            <a:r>
              <a:rPr lang="nb-NO"/>
              <a:t> </a:t>
            </a:r>
            <a:r>
              <a:rPr lang="nb-NO" err="1"/>
              <a:t>you</a:t>
            </a:r>
            <a:r>
              <a:rPr lang="nb-NO"/>
              <a:t> </a:t>
            </a:r>
            <a:r>
              <a:rPr lang="nb-NO" err="1"/>
              <a:t>want</a:t>
            </a:r>
            <a:r>
              <a:rPr lang="nb-NO"/>
              <a:t> </a:t>
            </a:r>
            <a:r>
              <a:rPr lang="nb-NO" err="1"/>
              <a:t>me</a:t>
            </a:r>
            <a:r>
              <a:rPr lang="nb-NO"/>
              <a:t> to </a:t>
            </a:r>
            <a:r>
              <a:rPr lang="nb-NO" err="1"/>
              <a:t>elaborate</a:t>
            </a:r>
            <a:r>
              <a:rPr lang="nb-NO"/>
              <a:t> </a:t>
            </a:r>
            <a:r>
              <a:rPr lang="nb-NO" err="1"/>
              <a:t>on</a:t>
            </a:r>
            <a:r>
              <a:rPr lang="nb-NO"/>
              <a:t> </a:t>
            </a:r>
            <a:r>
              <a:rPr lang="nb-NO" err="1"/>
              <a:t>something</a:t>
            </a:r>
            <a:r>
              <a:rPr lang="nb-NO"/>
              <a:t>.</a:t>
            </a:r>
          </a:p>
          <a:p>
            <a:endParaRPr lang="nb-NO"/>
          </a:p>
          <a:p>
            <a:r>
              <a:rPr lang="nb-NO"/>
              <a:t>I </a:t>
            </a:r>
            <a:r>
              <a:rPr lang="nb-NO" err="1"/>
              <a:t>want</a:t>
            </a:r>
            <a:r>
              <a:rPr lang="nb-NO"/>
              <a:t>, </a:t>
            </a:r>
            <a:r>
              <a:rPr lang="nb-NO" err="1"/>
              <a:t>however</a:t>
            </a:r>
            <a:r>
              <a:rPr lang="nb-NO"/>
              <a:t>, to lift </a:t>
            </a:r>
            <a:r>
              <a:rPr lang="nb-NO" err="1"/>
              <a:t>eInnsyn</a:t>
            </a:r>
            <a:r>
              <a:rPr lang="nb-NO"/>
              <a:t> to </a:t>
            </a:r>
            <a:r>
              <a:rPr lang="nb-NO" err="1"/>
              <a:t>your</a:t>
            </a:r>
            <a:r>
              <a:rPr lang="nb-NO"/>
              <a:t> </a:t>
            </a:r>
            <a:r>
              <a:rPr lang="nb-NO" err="1"/>
              <a:t>attention</a:t>
            </a:r>
            <a:r>
              <a:rPr lang="nb-NO"/>
              <a:t>. This </a:t>
            </a:r>
            <a:r>
              <a:rPr lang="nb-NO" err="1"/>
              <a:t>solution</a:t>
            </a:r>
            <a:r>
              <a:rPr lang="nb-NO"/>
              <a:t> is, I </a:t>
            </a:r>
            <a:r>
              <a:rPr lang="nb-NO" err="1"/>
              <a:t>believe</a:t>
            </a:r>
            <a:r>
              <a:rPr lang="nb-NO"/>
              <a:t>, </a:t>
            </a:r>
            <a:r>
              <a:rPr lang="nb-NO" err="1"/>
              <a:t>probably</a:t>
            </a:r>
            <a:r>
              <a:rPr lang="nb-NO"/>
              <a:t> </a:t>
            </a:r>
            <a:r>
              <a:rPr lang="nb-NO" err="1"/>
              <a:t>the</a:t>
            </a:r>
            <a:r>
              <a:rPr lang="nb-NO"/>
              <a:t> best </a:t>
            </a:r>
            <a:r>
              <a:rPr lang="nb-NO" err="1"/>
              <a:t>solution</a:t>
            </a:r>
            <a:r>
              <a:rPr lang="nb-NO"/>
              <a:t> to </a:t>
            </a:r>
            <a:r>
              <a:rPr lang="nb-NO" err="1"/>
              <a:t>transparency</a:t>
            </a:r>
            <a:r>
              <a:rPr lang="nb-NO"/>
              <a:t> and </a:t>
            </a:r>
            <a:r>
              <a:rPr lang="nb-NO" err="1"/>
              <a:t>accessability</a:t>
            </a:r>
            <a:r>
              <a:rPr lang="nb-NO"/>
              <a:t> to </a:t>
            </a:r>
            <a:r>
              <a:rPr lang="nb-NO" err="1"/>
              <a:t>public</a:t>
            </a:r>
            <a:r>
              <a:rPr lang="nb-NO"/>
              <a:t> </a:t>
            </a:r>
            <a:r>
              <a:rPr lang="nb-NO" err="1"/>
              <a:t>documents</a:t>
            </a:r>
            <a:r>
              <a:rPr lang="nb-NO"/>
              <a:t>. The </a:t>
            </a:r>
            <a:r>
              <a:rPr lang="nb-NO" err="1"/>
              <a:t>current</a:t>
            </a:r>
            <a:r>
              <a:rPr lang="nb-NO"/>
              <a:t> </a:t>
            </a:r>
            <a:r>
              <a:rPr lang="nb-NO" err="1"/>
              <a:t>solution</a:t>
            </a:r>
            <a:r>
              <a:rPr lang="nb-NO"/>
              <a:t> </a:t>
            </a:r>
            <a:r>
              <a:rPr lang="nb-NO" err="1"/>
              <a:t>we</a:t>
            </a:r>
            <a:r>
              <a:rPr lang="nb-NO"/>
              <a:t> </a:t>
            </a:r>
            <a:r>
              <a:rPr lang="nb-NO" err="1"/>
              <a:t>developed</a:t>
            </a:r>
            <a:r>
              <a:rPr lang="nb-NO"/>
              <a:t> </a:t>
            </a:r>
            <a:r>
              <a:rPr lang="nb-NO" err="1"/>
              <a:t>together</a:t>
            </a:r>
            <a:r>
              <a:rPr lang="nb-NO"/>
              <a:t> </a:t>
            </a:r>
            <a:r>
              <a:rPr lang="nb-NO" err="1"/>
              <a:t>with</a:t>
            </a:r>
            <a:r>
              <a:rPr lang="nb-NO"/>
              <a:t> Oslo </a:t>
            </a:r>
            <a:r>
              <a:rPr lang="nb-NO" err="1"/>
              <a:t>municipality</a:t>
            </a:r>
            <a:r>
              <a:rPr lang="nb-NO"/>
              <a:t>. </a:t>
            </a:r>
            <a:r>
              <a:rPr lang="nb-NO" err="1"/>
              <a:t>We</a:t>
            </a:r>
            <a:r>
              <a:rPr lang="nb-NO"/>
              <a:t> </a:t>
            </a:r>
            <a:r>
              <a:rPr lang="nb-NO" err="1"/>
              <a:t>are</a:t>
            </a:r>
            <a:r>
              <a:rPr lang="nb-NO"/>
              <a:t> </a:t>
            </a:r>
            <a:r>
              <a:rPr lang="nb-NO" err="1"/>
              <a:t>also</a:t>
            </a:r>
            <a:r>
              <a:rPr lang="nb-NO"/>
              <a:t> </a:t>
            </a:r>
            <a:r>
              <a:rPr lang="nb-NO" err="1"/>
              <a:t>proud</a:t>
            </a:r>
            <a:r>
              <a:rPr lang="nb-NO"/>
              <a:t> </a:t>
            </a:r>
            <a:r>
              <a:rPr lang="nb-NO" err="1"/>
              <a:t>of</a:t>
            </a:r>
            <a:r>
              <a:rPr lang="nb-NO"/>
              <a:t> Altinn, </a:t>
            </a:r>
            <a:r>
              <a:rPr lang="nb-NO" err="1"/>
              <a:t>which</a:t>
            </a:r>
            <a:r>
              <a:rPr lang="nb-NO"/>
              <a:t> has </a:t>
            </a:r>
            <a:r>
              <a:rPr lang="nb-NO" err="1"/>
              <a:t>been</a:t>
            </a:r>
            <a:r>
              <a:rPr lang="nb-NO"/>
              <a:t> an </a:t>
            </a:r>
            <a:r>
              <a:rPr lang="nb-NO" err="1"/>
              <a:t>important</a:t>
            </a:r>
            <a:r>
              <a:rPr lang="nb-NO"/>
              <a:t> </a:t>
            </a:r>
            <a:r>
              <a:rPr lang="nb-NO" err="1"/>
              <a:t>success</a:t>
            </a:r>
            <a:r>
              <a:rPr lang="nb-NO"/>
              <a:t> </a:t>
            </a:r>
            <a:r>
              <a:rPr lang="nb-NO" err="1"/>
              <a:t>factor</a:t>
            </a:r>
            <a:r>
              <a:rPr lang="nb-NO"/>
              <a:t> for Norwegian </a:t>
            </a:r>
            <a:r>
              <a:rPr lang="nb-NO" err="1"/>
              <a:t>businesses</a:t>
            </a:r>
            <a:r>
              <a:rPr lang="nb-NO"/>
              <a:t>, </a:t>
            </a:r>
            <a:r>
              <a:rPr lang="nb-NO" err="1"/>
              <a:t>that</a:t>
            </a:r>
            <a:r>
              <a:rPr lang="nb-NO"/>
              <a:t> I </a:t>
            </a:r>
            <a:r>
              <a:rPr lang="nb-NO" err="1"/>
              <a:t>will</a:t>
            </a:r>
            <a:r>
              <a:rPr lang="nb-NO"/>
              <a:t> show in a </a:t>
            </a:r>
            <a:r>
              <a:rPr lang="nb-NO" err="1"/>
              <a:t>couple</a:t>
            </a:r>
            <a:r>
              <a:rPr lang="nb-NO"/>
              <a:t> </a:t>
            </a:r>
            <a:r>
              <a:rPr lang="nb-NO" err="1"/>
              <a:t>of</a:t>
            </a:r>
            <a:r>
              <a:rPr lang="nb-NO"/>
              <a:t> slides.</a:t>
            </a:r>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EC4F111E-DC45-3C43-BD1A-2CD4D8B267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89110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600" kern="1200">
                <a:solidFill>
                  <a:schemeClr val="tx1"/>
                </a:solidFill>
                <a:effectLst/>
                <a:latin typeface="+mn-lt"/>
                <a:ea typeface="+mn-ea"/>
                <a:cs typeface="+mn-cs"/>
              </a:rPr>
              <a:t>In the </a:t>
            </a:r>
            <a:r>
              <a:rPr lang="en-US" sz="600" kern="1200" err="1">
                <a:solidFill>
                  <a:schemeClr val="tx1"/>
                </a:solidFill>
                <a:effectLst/>
                <a:latin typeface="+mn-lt"/>
                <a:ea typeface="+mn-ea"/>
                <a:cs typeface="+mn-cs"/>
              </a:rPr>
              <a:t>Altinn</a:t>
            </a:r>
            <a:r>
              <a:rPr lang="en-US" sz="600" kern="1200">
                <a:solidFill>
                  <a:schemeClr val="tx1"/>
                </a:solidFill>
                <a:effectLst/>
                <a:latin typeface="+mn-lt"/>
                <a:ea typeface="+mn-ea"/>
                <a:cs typeface="+mn-cs"/>
              </a:rPr>
              <a:t> web portal you can access your previous dialogues and start new dialogues with the government.</a:t>
            </a:r>
          </a:p>
          <a:p>
            <a:endParaRPr lang="en-US" sz="600" kern="1200">
              <a:solidFill>
                <a:schemeClr val="tx1"/>
              </a:solidFill>
              <a:effectLst/>
              <a:latin typeface="+mn-lt"/>
              <a:ea typeface="+mn-ea"/>
              <a:cs typeface="+mn-cs"/>
            </a:endParaRPr>
          </a:p>
          <a:p>
            <a:endParaRPr lang="nb-NO" sz="6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6C618283-091D-4CB7-A348-8FFD5B11873E}"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24</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64468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sz="1200" kern="1200" err="1">
                <a:solidFill>
                  <a:schemeClr val="tx1"/>
                </a:solidFill>
                <a:effectLst/>
                <a:latin typeface="+mn-lt"/>
                <a:ea typeface="+mn-ea"/>
                <a:cs typeface="+mn-cs"/>
              </a:rPr>
              <a:t>Altinn</a:t>
            </a:r>
            <a:r>
              <a:rPr lang="en-US" sz="1200" kern="1200">
                <a:solidFill>
                  <a:schemeClr val="tx1"/>
                </a:solidFill>
                <a:effectLst/>
                <a:latin typeface="+mn-lt"/>
                <a:ea typeface="+mn-ea"/>
                <a:cs typeface="+mn-cs"/>
              </a:rPr>
              <a:t> is an </a:t>
            </a:r>
            <a:r>
              <a:rPr lang="en-US" sz="1200" b="1" kern="1200">
                <a:solidFill>
                  <a:schemeClr val="tx1"/>
                </a:solidFill>
                <a:effectLst/>
                <a:latin typeface="+mn-lt"/>
                <a:ea typeface="+mn-ea"/>
                <a:cs typeface="+mn-cs"/>
              </a:rPr>
              <a:t>internet portal </a:t>
            </a:r>
            <a:r>
              <a:rPr lang="en-US" sz="1200" kern="1200">
                <a:solidFill>
                  <a:schemeClr val="tx1"/>
                </a:solidFill>
                <a:effectLst/>
                <a:latin typeface="+mn-lt"/>
                <a:ea typeface="+mn-ea"/>
                <a:cs typeface="+mn-cs"/>
              </a:rPr>
              <a:t>for </a:t>
            </a:r>
            <a:r>
              <a:rPr lang="en-US" sz="1200" b="1" kern="1200">
                <a:solidFill>
                  <a:schemeClr val="tx1"/>
                </a:solidFill>
                <a:effectLst/>
                <a:latin typeface="+mn-lt"/>
                <a:ea typeface="+mn-ea"/>
                <a:cs typeface="+mn-cs"/>
              </a:rPr>
              <a:t>dialogue between businesses, private individuals and public agencies</a:t>
            </a:r>
            <a:r>
              <a:rPr lang="en-US" sz="1200" kern="1200">
                <a:solidFill>
                  <a:schemeClr val="tx1"/>
                </a:solidFill>
                <a:effectLst/>
                <a:latin typeface="+mn-lt"/>
                <a:ea typeface="+mn-ea"/>
                <a:cs typeface="+mn-cs"/>
              </a:rPr>
              <a:t>. </a:t>
            </a:r>
          </a:p>
          <a:p>
            <a:r>
              <a:rPr lang="en-US" sz="1200" kern="1200" err="1">
                <a:solidFill>
                  <a:schemeClr val="tx1"/>
                </a:solidFill>
                <a:effectLst/>
                <a:latin typeface="+mn-lt"/>
                <a:ea typeface="+mn-ea"/>
                <a:cs typeface="+mn-cs"/>
              </a:rPr>
              <a:t>Altinn</a:t>
            </a:r>
            <a:r>
              <a:rPr lang="en-US" sz="1200" kern="1200">
                <a:solidFill>
                  <a:schemeClr val="tx1"/>
                </a:solidFill>
                <a:effectLst/>
                <a:latin typeface="+mn-lt"/>
                <a:ea typeface="+mn-ea"/>
                <a:cs typeface="+mn-cs"/>
              </a:rPr>
              <a:t> is also a </a:t>
            </a:r>
            <a:r>
              <a:rPr lang="en-US" sz="1200" b="1" kern="1200">
                <a:solidFill>
                  <a:schemeClr val="tx1"/>
                </a:solidFill>
                <a:effectLst/>
                <a:latin typeface="+mn-lt"/>
                <a:ea typeface="+mn-ea"/>
                <a:cs typeface="+mn-cs"/>
              </a:rPr>
              <a:t>technical platform that government bodies can use to develop and host digital services</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Altinn</a:t>
            </a:r>
            <a:r>
              <a:rPr lang="en-US" sz="1200" kern="1200">
                <a:solidFill>
                  <a:schemeClr val="tx1"/>
                </a:solidFill>
                <a:effectLst/>
                <a:latin typeface="+mn-lt"/>
                <a:ea typeface="+mn-ea"/>
                <a:cs typeface="+mn-cs"/>
              </a:rPr>
              <a:t> was in fact one of the first platform-as-a-service (PAAS) providers.</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There is now </a:t>
            </a:r>
            <a:r>
              <a:rPr lang="en-US" sz="1200" b="1" kern="1200">
                <a:solidFill>
                  <a:schemeClr val="tx1"/>
                </a:solidFill>
                <a:effectLst/>
                <a:latin typeface="+mn-lt"/>
                <a:ea typeface="+mn-ea"/>
                <a:cs typeface="+mn-cs"/>
              </a:rPr>
              <a:t>more than 1000 digital services in production </a:t>
            </a:r>
            <a:r>
              <a:rPr lang="en-US" sz="1200" kern="1200">
                <a:solidFill>
                  <a:schemeClr val="tx1"/>
                </a:solidFill>
                <a:effectLst/>
                <a:latin typeface="+mn-lt"/>
                <a:ea typeface="+mn-ea"/>
                <a:cs typeface="+mn-cs"/>
              </a:rPr>
              <a:t>ranging everything from naming your firstborn to reporting an aircraft incident. </a:t>
            </a:r>
          </a:p>
          <a:p>
            <a:endParaRPr lang="en-US" sz="1200" kern="1200">
              <a:solidFill>
                <a:schemeClr val="tx1"/>
              </a:solidFill>
              <a:effectLst/>
              <a:latin typeface="+mn-lt"/>
              <a:ea typeface="+mn-ea"/>
              <a:cs typeface="+mn-cs"/>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Internet portal</a:t>
            </a:r>
          </a:p>
          <a:p>
            <a:pPr marL="171450" indent="-171450">
              <a:buFont typeface="Arial" panose="020B0604020202020204" pitchFamily="34" charset="0"/>
              <a:buChar char="•"/>
            </a:pPr>
            <a:r>
              <a:rPr lang="en-US" sz="1200" kern="1200">
                <a:solidFill>
                  <a:schemeClr val="tx1"/>
                </a:solidFill>
                <a:effectLst/>
                <a:latin typeface="+mn-lt"/>
                <a:ea typeface="+mn-ea"/>
                <a:cs typeface="+mn-cs"/>
              </a:rPr>
              <a:t>Technical Platform as a core of an eco-system</a:t>
            </a:r>
          </a:p>
          <a:p>
            <a:pPr marL="171450" indent="-171450">
              <a:buFont typeface="Arial" panose="020B0604020202020204" pitchFamily="34" charset="0"/>
              <a:buChar char="•"/>
            </a:pPr>
            <a:r>
              <a:rPr lang="en-US" sz="1200" kern="1200">
                <a:solidFill>
                  <a:schemeClr val="tx1"/>
                </a:solidFill>
                <a:effectLst/>
                <a:latin typeface="+mn-lt"/>
                <a:ea typeface="+mn-ea"/>
                <a:cs typeface="+mn-cs"/>
              </a:rPr>
              <a:t>Collaboration between 62 Government Agencies</a:t>
            </a:r>
          </a:p>
          <a:p>
            <a:pPr marL="171450" indent="-171450">
              <a:buFont typeface="Arial" panose="020B0604020202020204" pitchFamily="34" charset="0"/>
              <a:buChar char="•"/>
            </a:pPr>
            <a:r>
              <a:rPr lang="en-US" sz="1200" kern="1200">
                <a:solidFill>
                  <a:schemeClr val="tx1"/>
                </a:solidFill>
                <a:effectLst/>
                <a:latin typeface="+mn-lt"/>
                <a:ea typeface="+mn-ea"/>
                <a:cs typeface="+mn-cs"/>
              </a:rPr>
              <a:t>1000 Digital services</a:t>
            </a:r>
          </a:p>
          <a:p>
            <a:endParaRPr lang="nb-NO"/>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A8CF5DFB-4571-4985-B320-D7BA5DF7692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80553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cs typeface="Calibri"/>
            </a:endParaRPr>
          </a:p>
        </p:txBody>
      </p:sp>
      <p:sp>
        <p:nvSpPr>
          <p:cNvPr id="4" name="Slide Number Placeholder 3"/>
          <p:cNvSpPr>
            <a:spLocks noGrp="1"/>
          </p:cNvSpPr>
          <p:nvPr>
            <p:ph type="sldNum" sz="quarter" idx="10"/>
          </p:nvPr>
        </p:nvSpPr>
        <p:spPr/>
        <p:txBody>
          <a:bodyPr rtlCol="0"/>
          <a:lstStyle/>
          <a:p>
            <a:pPr marL="0" marR="0" lvl="0" indent="0" algn="r" defTabSz="1149949" rtl="0" eaLnBrk="1" fontAlgn="auto" latinLnBrk="0" hangingPunct="1">
              <a:lnSpc>
                <a:spcPct val="100000"/>
              </a:lnSpc>
              <a:spcBef>
                <a:spcPts val="0"/>
              </a:spcBef>
              <a:spcAft>
                <a:spcPts val="0"/>
              </a:spcAft>
              <a:buClrTx/>
              <a:buSzTx/>
              <a:buFontTx/>
              <a:buNone/>
              <a:tabLst/>
              <a:defRPr/>
            </a:pPr>
            <a:fld id="{EC4F111E-DC45-3C43-BD1A-2CD4D8B267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70070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2D830D03-FCDC-451F-BDB0-951012D902F3}"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29</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87066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2D830D03-FCDC-451F-BDB0-951012D902F3}"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32</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4275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3</a:t>
            </a:fld>
            <a:endParaRPr lang="nb-NO"/>
          </a:p>
        </p:txBody>
      </p:sp>
    </p:spTree>
    <p:extLst>
      <p:ext uri="{BB962C8B-B14F-4D97-AF65-F5344CB8AC3E}">
        <p14:creationId xmlns:p14="http://schemas.microsoft.com/office/powerpoint/2010/main" val="15786786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2D830D03-FCDC-451F-BDB0-951012D902F3}"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34</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59452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35</a:t>
            </a:fld>
            <a:endParaRPr lang="nb-NO"/>
          </a:p>
        </p:txBody>
      </p:sp>
    </p:spTree>
    <p:extLst>
      <p:ext uri="{BB962C8B-B14F-4D97-AF65-F5344CB8AC3E}">
        <p14:creationId xmlns:p14="http://schemas.microsoft.com/office/powerpoint/2010/main" val="32185251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37</a:t>
            </a:fld>
            <a:endParaRPr lang="nb-NO"/>
          </a:p>
        </p:txBody>
      </p:sp>
    </p:spTree>
    <p:extLst>
      <p:ext uri="{BB962C8B-B14F-4D97-AF65-F5344CB8AC3E}">
        <p14:creationId xmlns:p14="http://schemas.microsoft.com/office/powerpoint/2010/main" val="25647617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38</a:t>
            </a:fld>
            <a:endParaRPr lang="nb-NO"/>
          </a:p>
        </p:txBody>
      </p:sp>
    </p:spTree>
    <p:extLst>
      <p:ext uri="{BB962C8B-B14F-4D97-AF65-F5344CB8AC3E}">
        <p14:creationId xmlns:p14="http://schemas.microsoft.com/office/powerpoint/2010/main" val="34482535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40</a:t>
            </a:fld>
            <a:endParaRPr lang="nb-NO"/>
          </a:p>
        </p:txBody>
      </p:sp>
    </p:spTree>
    <p:extLst>
      <p:ext uri="{BB962C8B-B14F-4D97-AF65-F5344CB8AC3E}">
        <p14:creationId xmlns:p14="http://schemas.microsoft.com/office/powerpoint/2010/main" val="26919255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a:t>Previously, loan applicants had to find </a:t>
            </a:r>
            <a:r>
              <a:rPr lang="en-US" b="1"/>
              <a:t>last year's tax return </a:t>
            </a:r>
            <a:r>
              <a:rPr lang="en-US"/>
              <a:t>and the </a:t>
            </a:r>
            <a:r>
              <a:rPr lang="en-US" b="1"/>
              <a:t>last three paychecks</a:t>
            </a:r>
            <a:r>
              <a:rPr lang="en-US"/>
              <a:t>. The loan applicant now </a:t>
            </a:r>
            <a:r>
              <a:rPr lang="en-US" b="1"/>
              <a:t>gives consent via </a:t>
            </a:r>
            <a:r>
              <a:rPr lang="en-US" b="1" err="1"/>
              <a:t>Altinn</a:t>
            </a:r>
            <a:r>
              <a:rPr lang="en-US" b="1"/>
              <a:t> </a:t>
            </a:r>
            <a:r>
              <a:rPr lang="en-US"/>
              <a:t>for the Tax Agency to transfer information </a:t>
            </a:r>
            <a:r>
              <a:rPr lang="en-US" b="1"/>
              <a:t>about income, debts </a:t>
            </a:r>
            <a:r>
              <a:rPr lang="en-US"/>
              <a:t>and </a:t>
            </a:r>
            <a:r>
              <a:rPr lang="en-US" b="1"/>
              <a:t>assets</a:t>
            </a:r>
            <a:r>
              <a:rPr lang="en-US"/>
              <a:t> directly to the bank.</a:t>
            </a:r>
          </a:p>
          <a:p>
            <a:endParaRPr lang="en-US"/>
          </a:p>
          <a:p>
            <a:r>
              <a:rPr lang="en-US"/>
              <a:t>Also –</a:t>
            </a:r>
            <a:r>
              <a:rPr lang="en-US">
                <a:solidFill>
                  <a:srgbClr val="000000"/>
                </a:solidFill>
                <a:effectLst/>
              </a:rPr>
              <a:t>All necessary documents for a property transaction are exchanged digitally between the estate agent, the bank and the state property authority.</a:t>
            </a:r>
          </a:p>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41</a:t>
            </a:fld>
            <a:endParaRPr lang="nb-NO"/>
          </a:p>
        </p:txBody>
      </p:sp>
    </p:spTree>
    <p:extLst>
      <p:ext uri="{BB962C8B-B14F-4D97-AF65-F5344CB8AC3E}">
        <p14:creationId xmlns:p14="http://schemas.microsoft.com/office/powerpoint/2010/main" val="1668357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43</a:t>
            </a:fld>
            <a:endParaRPr lang="nb-NO"/>
          </a:p>
        </p:txBody>
      </p:sp>
    </p:spTree>
    <p:extLst>
      <p:ext uri="{BB962C8B-B14F-4D97-AF65-F5344CB8AC3E}">
        <p14:creationId xmlns:p14="http://schemas.microsoft.com/office/powerpoint/2010/main" val="271951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4</a:t>
            </a:fld>
            <a:endParaRPr lang="nb-NO"/>
          </a:p>
        </p:txBody>
      </p:sp>
    </p:spTree>
    <p:extLst>
      <p:ext uri="{BB962C8B-B14F-4D97-AF65-F5344CB8AC3E}">
        <p14:creationId xmlns:p14="http://schemas.microsoft.com/office/powerpoint/2010/main" val="1823844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a:effectLst/>
                <a:latin typeface="Calibri"/>
                <a:ea typeface="Calibri"/>
                <a:cs typeface="Calibri"/>
              </a:rPr>
              <a:t>The Norwegian </a:t>
            </a:r>
            <a:r>
              <a:rPr lang="en-US" sz="1200" err="1">
                <a:effectLst/>
                <a:latin typeface="Calibri"/>
                <a:ea typeface="Calibri"/>
                <a:cs typeface="Calibri"/>
              </a:rPr>
              <a:t>Digitalisation</a:t>
            </a:r>
            <a:r>
              <a:rPr lang="en-US" sz="1200">
                <a:effectLst/>
                <a:latin typeface="Calibri"/>
                <a:ea typeface="Calibri"/>
                <a:cs typeface="Calibri"/>
              </a:rPr>
              <a:t> Agency is </a:t>
            </a:r>
            <a:r>
              <a:rPr lang="en-US" sz="1200">
                <a:latin typeface="Calibri"/>
                <a:ea typeface="Calibri"/>
                <a:cs typeface="Calibri"/>
              </a:rPr>
              <a:t>the </a:t>
            </a:r>
            <a:r>
              <a:rPr lang="en-US" sz="1200">
                <a:effectLst/>
                <a:latin typeface="Calibri"/>
                <a:ea typeface="Calibri"/>
                <a:cs typeface="Calibri"/>
              </a:rPr>
              <a:t>central adviser for ministerial policy and coordination of public sector </a:t>
            </a:r>
            <a:r>
              <a:rPr lang="en-US" sz="1200" err="1">
                <a:effectLst/>
                <a:latin typeface="Calibri"/>
                <a:ea typeface="Calibri"/>
                <a:cs typeface="Calibri"/>
              </a:rPr>
              <a:t>digitalisation</a:t>
            </a:r>
            <a:r>
              <a:rPr lang="en-US" sz="1200">
                <a:effectLst/>
                <a:latin typeface="Calibri"/>
                <a:ea typeface="Calibri"/>
                <a:cs typeface="Calibri"/>
              </a:rPr>
              <a:t>. At present, we are advising our ministry </a:t>
            </a:r>
            <a:r>
              <a:rPr lang="en-US" sz="1200">
                <a:latin typeface="Calibri"/>
                <a:ea typeface="Calibri"/>
                <a:cs typeface="Calibri"/>
              </a:rPr>
              <a:t>in the task of creating a new </a:t>
            </a:r>
            <a:r>
              <a:rPr lang="en-US" sz="1200" err="1">
                <a:latin typeface="Calibri"/>
                <a:ea typeface="Calibri"/>
                <a:cs typeface="Calibri"/>
              </a:rPr>
              <a:t>digitalisation</a:t>
            </a:r>
            <a:r>
              <a:rPr lang="en-US" sz="1200">
                <a:latin typeface="Calibri"/>
                <a:ea typeface="Calibri"/>
                <a:cs typeface="Calibri"/>
              </a:rPr>
              <a:t> strategy for Norway. </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a:effectLst/>
                <a:latin typeface="Calibri"/>
                <a:ea typeface="Calibri"/>
                <a:cs typeface="Calibri"/>
              </a:rPr>
              <a:t>The new strategy emphasizes that digitalization should meet user needs. It promotes responsible use of technology including AI. It also promotes the need for </a:t>
            </a:r>
            <a:r>
              <a:rPr lang="en-US" sz="1200">
                <a:effectLst/>
                <a:latin typeface="Calibri" panose="020F0502020204030204" pitchFamily="34" charset="0"/>
                <a:ea typeface="Calibri" panose="020F0502020204030204" pitchFamily="34" charset="0"/>
                <a:cs typeface="Times New Roman" panose="02020603050405020304" pitchFamily="18" charset="0"/>
              </a:rPr>
              <a:t>building common solutions for the whole public sector, sharing solutions that others can benefit from and cooperating to deliver world class services to citizens and businesses. </a:t>
            </a:r>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2D830D03-FCDC-451F-BDB0-951012D902F3}"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6</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1329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a:lnSpc>
                <a:spcPct val="107000"/>
              </a:lnSpc>
              <a:spcAft>
                <a:spcPts val="800"/>
              </a:spcAft>
            </a:pPr>
            <a:r>
              <a:rPr lang="en-US" sz="1800">
                <a:effectLst/>
                <a:latin typeface="Calibri"/>
                <a:ea typeface="Calibri"/>
                <a:cs typeface="Calibri"/>
              </a:rPr>
              <a:t>Norway has a digital by default policy</a:t>
            </a:r>
            <a:r>
              <a:rPr lang="en-US" sz="1800">
                <a:latin typeface="Calibri"/>
                <a:ea typeface="Calibri"/>
                <a:cs typeface="Calibri"/>
              </a:rPr>
              <a:t> for communication between the government and the public (citizens and businesses),</a:t>
            </a:r>
            <a:r>
              <a:rPr lang="en-US" sz="1800">
                <a:effectLst/>
                <a:latin typeface="Calibri"/>
                <a:ea typeface="Calibri"/>
                <a:cs typeface="Calibri"/>
              </a:rPr>
              <a:t> but with the possibility of opting out and communicating on paper and by telephone. Approximately 4 per cent </a:t>
            </a:r>
            <a:r>
              <a:rPr lang="en-US" sz="1800">
                <a:latin typeface="Calibri"/>
                <a:ea typeface="Calibri"/>
                <a:cs typeface="Calibri"/>
              </a:rPr>
              <a:t>of citizens have</a:t>
            </a:r>
            <a:r>
              <a:rPr lang="en-US" sz="1800">
                <a:effectLst/>
                <a:latin typeface="Calibri"/>
                <a:ea typeface="Calibri"/>
                <a:cs typeface="Calibri"/>
              </a:rPr>
              <a:t> actively opted out.</a:t>
            </a:r>
            <a:r>
              <a:rPr lang="en-US" sz="1800">
                <a:latin typeface="Calibri"/>
                <a:ea typeface="Calibri"/>
                <a:cs typeface="Calibri"/>
              </a:rPr>
              <a:t> This means that all public entities must offer their services on paper in addition to the digital solutions.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a:latin typeface="Calibri"/>
                <a:ea typeface="Calibri"/>
                <a:cs typeface="Calibri"/>
              </a:rPr>
              <a:t>OECD average is that 4 out of 10 have trust in their government </a:t>
            </a:r>
          </a:p>
          <a:p>
            <a:pPr>
              <a:lnSpc>
                <a:spcPct val="107000"/>
              </a:lnSpc>
              <a:spcAft>
                <a:spcPts val="800"/>
              </a:spcAft>
            </a:pPr>
            <a:r>
              <a:rPr lang="en-US" sz="1800">
                <a:effectLst/>
                <a:latin typeface="Calibri"/>
                <a:ea typeface="Calibri"/>
                <a:cs typeface="Calibri"/>
              </a:rPr>
              <a:t>Other surveys show that trust in digital  government services is lower than in the government in general. And trust in digital services is lower among people with low digital skills. This emphasizes the need to build transparent, easy to use digital government services where people understand why they have to use it and which data is used for which purpose.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endParaRPr lang="nb-NO"/>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2D830D03-FCDC-451F-BDB0-951012D902F3}"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7</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8127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a:lnSpc>
                <a:spcPct val="107000"/>
              </a:lnSpc>
              <a:spcAft>
                <a:spcPts val="800"/>
              </a:spcAft>
            </a:pP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a:effectLst/>
                <a:latin typeface="Calibri"/>
                <a:ea typeface="Calibri"/>
                <a:cs typeface="Calibri"/>
              </a:rPr>
              <a:t>Our agency also promotes best practices, work with standardization and facilitate networks for the implementation of national </a:t>
            </a:r>
            <a:r>
              <a:rPr lang="en-US" sz="1800" err="1">
                <a:effectLst/>
                <a:latin typeface="Calibri"/>
                <a:ea typeface="Calibri"/>
                <a:cs typeface="Calibri"/>
              </a:rPr>
              <a:t>digitalisation</a:t>
            </a:r>
            <a:r>
              <a:rPr lang="en-US" sz="1800">
                <a:effectLst/>
                <a:latin typeface="Calibri"/>
                <a:ea typeface="Calibri"/>
                <a:cs typeface="Calibri"/>
              </a:rPr>
              <a:t> policies and strategies. We </a:t>
            </a:r>
            <a:r>
              <a:rPr lang="en-US" sz="1800" err="1">
                <a:effectLst/>
                <a:latin typeface="Calibri"/>
                <a:ea typeface="Calibri"/>
                <a:cs typeface="Calibri"/>
              </a:rPr>
              <a:t>alse</a:t>
            </a:r>
            <a:r>
              <a:rPr lang="en-US" sz="1800">
                <a:effectLst/>
                <a:latin typeface="Calibri"/>
                <a:ea typeface="Calibri"/>
                <a:cs typeface="Calibri"/>
              </a:rPr>
              <a:t> administer some financial and methodical support measures. The </a:t>
            </a:r>
            <a:r>
              <a:rPr lang="en-US" sz="1800" err="1">
                <a:effectLst/>
                <a:latin typeface="Calibri"/>
                <a:ea typeface="Calibri"/>
                <a:cs typeface="Calibri"/>
              </a:rPr>
              <a:t>Stimulab</a:t>
            </a:r>
            <a:r>
              <a:rPr lang="en-US" sz="1800">
                <a:effectLst/>
                <a:latin typeface="Calibri"/>
                <a:ea typeface="Calibri"/>
                <a:cs typeface="Calibri"/>
              </a:rPr>
              <a:t> scheme helps different government entities cooperate and explore using design methodology how to best meet complicated user needs that several agencies need to cooperate to fulfill. </a:t>
            </a:r>
            <a:endParaRPr lang="nb-NO" sz="1800"/>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a:effectLst/>
                <a:latin typeface="Calibri"/>
                <a:ea typeface="Calibri"/>
                <a:cs typeface="Calibri"/>
              </a:rPr>
              <a:t>User needs, and designing services in a way that builds trust from the public is the rule in Norway</a:t>
            </a:r>
            <a:r>
              <a:rPr lang="en-US" sz="1800">
                <a:effectLst/>
                <a:latin typeface="+mn-lt"/>
                <a:ea typeface="Calibri"/>
                <a:cs typeface="Calibri"/>
              </a:rPr>
              <a:t>. Without trust, people will not use the services, unless forced to by law or because they will lose rights by not using the services. That is not something we want here in Norway. Trust requires that the citizens know that the data about them is correct, collected in a legal way, that the data is fit for the purpose, and will be used according to the requirements in law. They must also know that all systems </a:t>
            </a:r>
            <a:r>
              <a:rPr lang="en-US" sz="1800" err="1">
                <a:effectLst/>
                <a:latin typeface="+mn-lt"/>
                <a:ea typeface="Calibri"/>
                <a:cs typeface="Calibri"/>
              </a:rPr>
              <a:t>fullfill</a:t>
            </a:r>
            <a:r>
              <a:rPr lang="en-US" sz="1800">
                <a:effectLst/>
                <a:latin typeface="+mn-lt"/>
                <a:ea typeface="Calibri"/>
                <a:cs typeface="Calibri"/>
              </a:rPr>
              <a:t> the laws and regulations that apply, give robust results  so that all will be treated in a </a:t>
            </a:r>
            <a:r>
              <a:rPr lang="en-US" sz="1800" err="1">
                <a:effectLst/>
                <a:latin typeface="+mn-lt"/>
                <a:ea typeface="Calibri"/>
                <a:cs typeface="Calibri"/>
              </a:rPr>
              <a:t>fair,equal</a:t>
            </a:r>
            <a:r>
              <a:rPr lang="en-US" sz="1800">
                <a:effectLst/>
                <a:latin typeface="+mn-lt"/>
                <a:ea typeface="Calibri"/>
                <a:cs typeface="Calibri"/>
              </a:rPr>
              <a:t> and open way.  </a:t>
            </a:r>
            <a:endParaRPr lang="nb-NO"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a:effectLst/>
                <a:latin typeface="Calibri"/>
                <a:ea typeface="Calibri"/>
                <a:cs typeface="Calibri"/>
              </a:rPr>
              <a:t>Our use and sharing of data is regulated by EUs General Data Protection Regulation, which aims at protecting certain private information. It regulates what can be registered, stored and shared – and for which purposes, and gives each person access to the data stored about themselves. It also grants all persons the right to have incorrect data corrected or eliminated. </a:t>
            </a:r>
          </a:p>
          <a:p>
            <a:pPr>
              <a:lnSpc>
                <a:spcPct val="107000"/>
              </a:lnSpc>
              <a:spcAft>
                <a:spcPts val="800"/>
              </a:spcAft>
            </a:pPr>
            <a:r>
              <a:rPr lang="en-US" sz="1800">
                <a:effectLst/>
                <a:latin typeface="Calibri"/>
                <a:ea typeface="Calibri"/>
                <a:cs typeface="Calibri"/>
              </a:rPr>
              <a:t>We promote and develop coordinated public services. Mari will tell you about some of the solutions. We are promoting common design of digital public services, both through best practices, but also by developing av common design system.  </a:t>
            </a:r>
          </a:p>
          <a:p>
            <a:pPr>
              <a:lnSpc>
                <a:spcPct val="107000"/>
              </a:lnSpc>
              <a:spcAft>
                <a:spcPts val="800"/>
              </a:spcAft>
            </a:pPr>
            <a:endParaRPr lang="en-US" sz="1800">
              <a:effectLst/>
              <a:latin typeface="Calibri"/>
              <a:ea typeface="Calibri"/>
              <a:cs typeface="Calibri"/>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a:effectLst/>
                <a:latin typeface="Calibri"/>
                <a:ea typeface="Calibri"/>
                <a:cs typeface="Calibri"/>
              </a:rPr>
              <a:t>Promoting universal design in line with the Web Accessibility Directive from EU. The directive requires all public digital services to be accessible for all people, also persons with disabilities. We have the inspectorate for universal design, which is a forerunner in Europe. </a:t>
            </a:r>
            <a:r>
              <a:rPr lang="en-US" sz="1800">
                <a:latin typeface="Calibri"/>
                <a:ea typeface="Calibri"/>
                <a:cs typeface="Calibri"/>
              </a:rPr>
              <a:t> </a:t>
            </a:r>
          </a:p>
          <a:p>
            <a:pPr>
              <a:lnSpc>
                <a:spcPct val="107000"/>
              </a:lnSpc>
              <a:spcAft>
                <a:spcPts val="800"/>
              </a:spcAft>
            </a:pPr>
            <a:r>
              <a:rPr lang="en-US" sz="1800">
                <a:effectLst/>
                <a:latin typeface="Calibri"/>
                <a:ea typeface="Calibri"/>
                <a:cs typeface="Calibri"/>
              </a:rPr>
              <a:t> </a:t>
            </a:r>
          </a:p>
          <a:p>
            <a:endParaRPr lang="nb-NO"/>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2D830D03-FCDC-451F-BDB0-951012D902F3}"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8</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732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a:t>ID-Gateway – </a:t>
            </a:r>
            <a:r>
              <a:rPr lang="nb-NO" err="1"/>
              <a:t>authentication</a:t>
            </a:r>
            <a:r>
              <a:rPr lang="nb-NO"/>
              <a:t> </a:t>
            </a:r>
            <a:r>
              <a:rPr lang="nb-NO" err="1"/>
              <a:t>of</a:t>
            </a:r>
            <a:r>
              <a:rPr lang="nb-NO"/>
              <a:t> persons</a:t>
            </a:r>
          </a:p>
          <a:p>
            <a:endParaRPr lang="nb-NO"/>
          </a:p>
          <a:p>
            <a:r>
              <a:rPr lang="en-US" b="0" i="0">
                <a:solidFill>
                  <a:srgbClr val="000000"/>
                </a:solidFill>
                <a:effectLst/>
                <a:highlight>
                  <a:srgbClr val="FFFFFF"/>
                </a:highlight>
                <a:latin typeface="DIN-reg"/>
              </a:rPr>
              <a:t>internet portal for digital dialogue between businesses, private individuals and public agencies. </a:t>
            </a:r>
            <a:r>
              <a:rPr lang="en-US" b="0" i="0" err="1">
                <a:solidFill>
                  <a:srgbClr val="000000"/>
                </a:solidFill>
                <a:effectLst/>
                <a:highlight>
                  <a:srgbClr val="FFFFFF"/>
                </a:highlight>
                <a:latin typeface="DIN-reg"/>
              </a:rPr>
              <a:t>Altinn</a:t>
            </a:r>
            <a:r>
              <a:rPr lang="en-US" b="0" i="0">
                <a:solidFill>
                  <a:srgbClr val="000000"/>
                </a:solidFill>
                <a:effectLst/>
                <a:highlight>
                  <a:srgbClr val="FFFFFF"/>
                </a:highlight>
                <a:latin typeface="DIN-reg"/>
              </a:rPr>
              <a:t> is also a technical platform that government bodies can use to develop digital services.</a:t>
            </a:r>
            <a:endParaRPr lang="nb-NO"/>
          </a:p>
          <a:p>
            <a:endParaRPr lang="nb-NO"/>
          </a:p>
          <a:p>
            <a:r>
              <a:rPr lang="nb-NO" err="1"/>
              <a:t>Other</a:t>
            </a:r>
            <a:r>
              <a:rPr lang="nb-NO"/>
              <a:t> – </a:t>
            </a:r>
            <a:r>
              <a:rPr lang="nb-NO" err="1"/>
              <a:t>population</a:t>
            </a:r>
            <a:r>
              <a:rPr lang="nb-NO"/>
              <a:t> register – </a:t>
            </a:r>
            <a:r>
              <a:rPr lang="nb-NO" err="1"/>
              <a:t>tax</a:t>
            </a:r>
            <a:r>
              <a:rPr lang="nb-NO"/>
              <a:t> </a:t>
            </a:r>
            <a:r>
              <a:rPr lang="nb-NO" err="1"/>
              <a:t>authorities</a:t>
            </a:r>
            <a:r>
              <a:rPr lang="nb-NO"/>
              <a:t> – </a:t>
            </a:r>
            <a:r>
              <a:rPr lang="nb-NO" err="1"/>
              <a:t>property</a:t>
            </a:r>
            <a:r>
              <a:rPr lang="nb-NO"/>
              <a:t> register – </a:t>
            </a:r>
            <a:r>
              <a:rPr lang="nb-NO" err="1"/>
              <a:t>mapping</a:t>
            </a:r>
            <a:r>
              <a:rPr lang="nb-NO"/>
              <a:t> </a:t>
            </a:r>
            <a:r>
              <a:rPr lang="nb-NO" err="1"/>
              <a:t>authorities</a:t>
            </a:r>
            <a:r>
              <a:rPr lang="nb-NO"/>
              <a:t> – register </a:t>
            </a:r>
            <a:r>
              <a:rPr lang="nb-NO" err="1"/>
              <a:t>of</a:t>
            </a:r>
            <a:r>
              <a:rPr lang="nb-NO"/>
              <a:t> business </a:t>
            </a:r>
            <a:r>
              <a:rPr lang="nb-NO" err="1"/>
              <a:t>enterprises</a:t>
            </a:r>
            <a:r>
              <a:rPr lang="nb-NO"/>
              <a:t>- </a:t>
            </a:r>
            <a:r>
              <a:rPr lang="nb-NO" err="1"/>
              <a:t>Brønnysund</a:t>
            </a:r>
            <a:r>
              <a:rPr lang="nb-NO"/>
              <a:t> register </a:t>
            </a:r>
            <a:r>
              <a:rPr lang="nb-NO" err="1"/>
              <a:t>centre</a:t>
            </a:r>
            <a:endParaRPr lang="nb-NO"/>
          </a:p>
          <a:p>
            <a:endParaRPr lang="nb-NO"/>
          </a:p>
          <a:p>
            <a:r>
              <a:rPr lang="nb-NO"/>
              <a:t>Development and </a:t>
            </a:r>
            <a:r>
              <a:rPr lang="nb-NO" err="1"/>
              <a:t>operations</a:t>
            </a:r>
            <a:r>
              <a:rPr lang="nb-NO"/>
              <a:t> for </a:t>
            </a:r>
            <a:r>
              <a:rPr lang="nb-NO" err="1"/>
              <a:t>the</a:t>
            </a:r>
            <a:r>
              <a:rPr lang="nb-NO"/>
              <a:t> </a:t>
            </a:r>
            <a:r>
              <a:rPr lang="nb-NO" err="1"/>
              <a:t>solutions</a:t>
            </a:r>
            <a:endParaRPr lang="nb-NO"/>
          </a:p>
        </p:txBody>
      </p:sp>
      <p:sp>
        <p:nvSpPr>
          <p:cNvPr id="4" name="Plassholder for lysbildenummer 3"/>
          <p:cNvSpPr>
            <a:spLocks noGrp="1"/>
          </p:cNvSpPr>
          <p:nvPr>
            <p:ph type="sldNum" sz="quarter" idx="5"/>
          </p:nvPr>
        </p:nvSpPr>
        <p:spPr/>
        <p:txBody>
          <a:bodyPr/>
          <a:lstStyle/>
          <a:p>
            <a:pPr rtl="0"/>
            <a:fld id="{EC4F111E-DC45-3C43-BD1A-2CD4D8B267BF}" type="slidenum">
              <a:rPr lang="en-US" smtClean="0"/>
              <a:t>9</a:t>
            </a:fld>
            <a:endParaRPr lang="en-US"/>
          </a:p>
        </p:txBody>
      </p:sp>
    </p:spTree>
    <p:extLst>
      <p:ext uri="{BB962C8B-B14F-4D97-AF65-F5344CB8AC3E}">
        <p14:creationId xmlns:p14="http://schemas.microsoft.com/office/powerpoint/2010/main" val="21289110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10"/>
          </p:nvPr>
        </p:nvSpPr>
        <p:spPr/>
        <p:txBody>
          <a:bodyPr/>
          <a:lstStyle/>
          <a:p>
            <a:fld id="{3B873D35-D6D9-40A3-AAB9-FEA5A7F50142}" type="slidenum">
              <a:rPr lang="nb-NO" smtClean="0"/>
              <a:t>11</a:t>
            </a:fld>
            <a:endParaRPr lang="nb-NO"/>
          </a:p>
        </p:txBody>
      </p:sp>
    </p:spTree>
    <p:extLst>
      <p:ext uri="{BB962C8B-B14F-4D97-AF65-F5344CB8AC3E}">
        <p14:creationId xmlns:p14="http://schemas.microsoft.com/office/powerpoint/2010/main" val="4721151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2D830D03-FCDC-451F-BDB0-951012D902F3}" type="slidenum">
              <a:rPr lang="nb-NO" smtClean="0"/>
              <a:t>12</a:t>
            </a:fld>
            <a:endParaRPr lang="nb-NO"/>
          </a:p>
        </p:txBody>
      </p:sp>
    </p:spTree>
    <p:extLst>
      <p:ext uri="{BB962C8B-B14F-4D97-AF65-F5344CB8AC3E}">
        <p14:creationId xmlns:p14="http://schemas.microsoft.com/office/powerpoint/2010/main" val="29442905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png"/><Relationship Id="rId4" Type="http://schemas.openxmlformats.org/officeDocument/2006/relationships/image" Target="../media/image17.png"/></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png"/><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png"/><Relationship Id="rId4" Type="http://schemas.openxmlformats.org/officeDocument/2006/relationships/image" Target="../media/image19.png"/></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1.png"/><Relationship Id="rId4" Type="http://schemas.openxmlformats.org/officeDocument/2006/relationships/image" Target="../media/image20.png"/></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7.mp4"/><Relationship Id="rId1" Type="http://schemas.microsoft.com/office/2007/relationships/media" Target="../media/media7.mp4"/><Relationship Id="rId5" Type="http://schemas.openxmlformats.org/officeDocument/2006/relationships/image" Target="../media/image1.png"/><Relationship Id="rId4" Type="http://schemas.openxmlformats.org/officeDocument/2006/relationships/image" Target="../media/image2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8.mp4"/><Relationship Id="rId1" Type="http://schemas.microsoft.com/office/2007/relationships/media" Target="../media/media8.mp4"/><Relationship Id="rId5" Type="http://schemas.openxmlformats.org/officeDocument/2006/relationships/image" Target="../media/image1.png"/><Relationship Id="rId4" Type="http://schemas.openxmlformats.org/officeDocument/2006/relationships/image" Target="../media/image22.png"/></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9.mp4"/><Relationship Id="rId1" Type="http://schemas.microsoft.com/office/2007/relationships/media" Target="../media/media9.mp4"/><Relationship Id="rId5" Type="http://schemas.openxmlformats.org/officeDocument/2006/relationships/image" Target="../media/image1.png"/><Relationship Id="rId4" Type="http://schemas.openxmlformats.org/officeDocument/2006/relationships/image" Target="../media/image23.png"/></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10.mp4"/><Relationship Id="rId1" Type="http://schemas.microsoft.com/office/2007/relationships/media" Target="../media/media10.mp4"/><Relationship Id="rId5" Type="http://schemas.openxmlformats.org/officeDocument/2006/relationships/image" Target="../media/image1.png"/><Relationship Id="rId4" Type="http://schemas.openxmlformats.org/officeDocument/2006/relationships/image" Target="../media/image24.png"/></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11.mp4"/><Relationship Id="rId1" Type="http://schemas.microsoft.com/office/2007/relationships/media" Target="../media/media11.mp4"/><Relationship Id="rId5" Type="http://schemas.openxmlformats.org/officeDocument/2006/relationships/image" Target="../media/image1.png"/><Relationship Id="rId4" Type="http://schemas.openxmlformats.org/officeDocument/2006/relationships/image" Target="../media/image25.png"/></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png"/><Relationship Id="rId4" Type="http://schemas.openxmlformats.org/officeDocument/2006/relationships/image" Target="../media/image17.png"/></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png"/><Relationship Id="rId4" Type="http://schemas.openxmlformats.org/officeDocument/2006/relationships/image" Target="../media/image18.png"/></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png"/><Relationship Id="rId4" Type="http://schemas.openxmlformats.org/officeDocument/2006/relationships/image" Target="../media/image19.png"/></Relationships>
</file>

<file path=ppt/slideLayouts/_rels/slideLayout37.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1.png"/><Relationship Id="rId4" Type="http://schemas.openxmlformats.org/officeDocument/2006/relationships/image" Target="../media/image20.png"/></Relationships>
</file>

<file path=ppt/slideLayouts/_rels/slideLayout38.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7.mp4"/><Relationship Id="rId1" Type="http://schemas.microsoft.com/office/2007/relationships/media" Target="../media/media7.mp4"/><Relationship Id="rId5" Type="http://schemas.openxmlformats.org/officeDocument/2006/relationships/image" Target="../media/image1.png"/><Relationship Id="rId4" Type="http://schemas.openxmlformats.org/officeDocument/2006/relationships/image" Target="../media/image21.png"/></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8.mp4"/><Relationship Id="rId1" Type="http://schemas.microsoft.com/office/2007/relationships/media" Target="../media/media8.mp4"/><Relationship Id="rId5" Type="http://schemas.openxmlformats.org/officeDocument/2006/relationships/image" Target="../media/image1.png"/><Relationship Id="rId4" Type="http://schemas.openxmlformats.org/officeDocument/2006/relationships/image" Target="../media/image2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9.mp4"/><Relationship Id="rId1" Type="http://schemas.microsoft.com/office/2007/relationships/media" Target="../media/media9.mp4"/><Relationship Id="rId5" Type="http://schemas.openxmlformats.org/officeDocument/2006/relationships/image" Target="../media/image1.png"/><Relationship Id="rId4" Type="http://schemas.openxmlformats.org/officeDocument/2006/relationships/image" Target="../media/image23.png"/></Relationships>
</file>

<file path=ppt/slideLayouts/_rels/slideLayout41.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10.mp4"/><Relationship Id="rId1" Type="http://schemas.microsoft.com/office/2007/relationships/media" Target="../media/media10.mp4"/><Relationship Id="rId5" Type="http://schemas.openxmlformats.org/officeDocument/2006/relationships/image" Target="../media/image1.png"/><Relationship Id="rId4" Type="http://schemas.openxmlformats.org/officeDocument/2006/relationships/image" Target="../media/image24.png"/></Relationships>
</file>

<file path=ppt/slideLayouts/_rels/slideLayout42.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11.mp4"/><Relationship Id="rId1" Type="http://schemas.microsoft.com/office/2007/relationships/media" Target="../media/media11.mp4"/><Relationship Id="rId5" Type="http://schemas.openxmlformats.org/officeDocument/2006/relationships/image" Target="../media/image1.png"/><Relationship Id="rId4" Type="http://schemas.openxmlformats.org/officeDocument/2006/relationships/image" Target="../media/image25.png"/></Relationships>
</file>

<file path=ppt/slideLayouts/_rels/slideLayout43.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image" Target="../media/image2.jpeg"/></Relationships>
</file>

<file path=ppt/slideLayouts/_rels/slideLayout44.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png"/><Relationship Id="rId4" Type="http://schemas.openxmlformats.org/officeDocument/2006/relationships/image" Target="../media/image17.png"/></Relationships>
</file>

<file path=ppt/slideLayouts/_rels/slideLayout86.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png"/><Relationship Id="rId4" Type="http://schemas.openxmlformats.org/officeDocument/2006/relationships/image" Target="../media/image18.png"/></Relationships>
</file>

<file path=ppt/slideLayouts/_rels/slideLayout87.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png"/><Relationship Id="rId4" Type="http://schemas.openxmlformats.org/officeDocument/2006/relationships/image" Target="../media/image19.png"/></Relationships>
</file>

<file path=ppt/slideLayouts/_rels/slideLayout88.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1.png"/><Relationship Id="rId4" Type="http://schemas.openxmlformats.org/officeDocument/2006/relationships/image" Target="../media/image20.png"/></Relationships>
</file>

<file path=ppt/slideLayouts/_rels/slideLayout89.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7.mp4"/><Relationship Id="rId1" Type="http://schemas.microsoft.com/office/2007/relationships/media" Target="../media/media7.mp4"/><Relationship Id="rId5" Type="http://schemas.openxmlformats.org/officeDocument/2006/relationships/image" Target="../media/image1.png"/><Relationship Id="rId4" Type="http://schemas.openxmlformats.org/officeDocument/2006/relationships/image" Target="../media/image2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8.mp4"/><Relationship Id="rId1" Type="http://schemas.microsoft.com/office/2007/relationships/media" Target="../media/media8.mp4"/><Relationship Id="rId5" Type="http://schemas.openxmlformats.org/officeDocument/2006/relationships/image" Target="../media/image1.png"/><Relationship Id="rId4" Type="http://schemas.openxmlformats.org/officeDocument/2006/relationships/image" Target="../media/image22.png"/></Relationships>
</file>

<file path=ppt/slideLayouts/_rels/slideLayout91.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9.mp4"/><Relationship Id="rId1" Type="http://schemas.microsoft.com/office/2007/relationships/media" Target="../media/media9.mp4"/><Relationship Id="rId5" Type="http://schemas.openxmlformats.org/officeDocument/2006/relationships/image" Target="../media/image1.png"/><Relationship Id="rId4" Type="http://schemas.openxmlformats.org/officeDocument/2006/relationships/image" Target="../media/image23.png"/></Relationships>
</file>

<file path=ppt/slideLayouts/_rels/slideLayout92.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10.mp4"/><Relationship Id="rId1" Type="http://schemas.microsoft.com/office/2007/relationships/media" Target="../media/media10.mp4"/><Relationship Id="rId5" Type="http://schemas.openxmlformats.org/officeDocument/2006/relationships/image" Target="../media/image1.png"/><Relationship Id="rId4" Type="http://schemas.openxmlformats.org/officeDocument/2006/relationships/image" Target="../media/image24.png"/></Relationships>
</file>

<file path=ppt/slideLayouts/_rels/slideLayout93.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video" Target="../media/media11.mp4"/><Relationship Id="rId1" Type="http://schemas.microsoft.com/office/2007/relationships/media" Target="../media/media11.mp4"/><Relationship Id="rId5" Type="http://schemas.openxmlformats.org/officeDocument/2006/relationships/image" Target="../media/image1.png"/><Relationship Id="rId4" Type="http://schemas.openxmlformats.org/officeDocument/2006/relationships/image" Target="../media/image25.png"/></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image" Target="../media/image2.jpeg"/></Relationships>
</file>

<file path=ppt/slideLayouts/_rels/slideLayout96.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Kort Animert Introslide #1">
    <p:bg>
      <p:bgPr>
        <a:solidFill>
          <a:schemeClr val="lt1"/>
        </a:solidFill>
        <a:effectLst/>
      </p:bgPr>
    </p:bg>
    <p:spTree>
      <p:nvGrpSpPr>
        <p:cNvPr id="1" name=""/>
        <p:cNvGrpSpPr/>
        <p:nvPr/>
      </p:nvGrpSpPr>
      <p:grpSpPr>
        <a:xfrm>
          <a:off x="0" y="0"/>
          <a:ext cx="0" cy="0"/>
          <a:chOff x="0" y="0"/>
          <a:chExt cx="0" cy="0"/>
        </a:xfrm>
      </p:grpSpPr>
      <p:pic>
        <p:nvPicPr>
          <p:cNvPr id="2" name="Bilde 1">
            <a:extLst>
              <a:ext uri="{FF2B5EF4-FFF2-40B4-BE49-F238E27FC236}">
                <a16:creationId xmlns:a16="http://schemas.microsoft.com/office/drawing/2014/main" id="{8A1D86F2-7076-44AB-A7BD-6AFC9F4E549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pic>
        <p:nvPicPr>
          <p:cNvPr id="3" name="Digdir_Intro_kort_versjon_20201014">
            <a:hlinkClick r:id="" action="ppaction://media"/>
            <a:extLst>
              <a:ext uri="{FF2B5EF4-FFF2-40B4-BE49-F238E27FC236}">
                <a16:creationId xmlns:a16="http://schemas.microsoft.com/office/drawing/2014/main" id="{149D7789-BEBF-4E04-B79D-9078B9E2F8B9}"/>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5"/>
          <a:stretch>
            <a:fillRect/>
          </a:stretch>
        </p:blipFill>
        <p:spPr>
          <a:xfrm>
            <a:off x="-1587" y="0"/>
            <a:ext cx="16256000" cy="9144000"/>
          </a:xfrm>
          <a:prstGeom prst="rect">
            <a:avLst/>
          </a:prstGeom>
        </p:spPr>
      </p:pic>
    </p:spTree>
    <p:extLst>
      <p:ext uri="{BB962C8B-B14F-4D97-AF65-F5344CB8AC3E}">
        <p14:creationId xmlns:p14="http://schemas.microsoft.com/office/powerpoint/2010/main" val="295538501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gdir Introslide #8">
    <p:bg>
      <p:bgPr>
        <a:solidFill>
          <a:schemeClr val="lt1"/>
        </a:solidFill>
        <a:effectLst/>
      </p:bgPr>
    </p:bg>
    <p:spTree>
      <p:nvGrpSpPr>
        <p:cNvPr id="1" name=""/>
        <p:cNvGrpSpPr/>
        <p:nvPr/>
      </p:nvGrpSpPr>
      <p:grpSpPr>
        <a:xfrm>
          <a:off x="0" y="0"/>
          <a:ext cx="0" cy="0"/>
          <a:chOff x="0" y="0"/>
          <a:chExt cx="0" cy="0"/>
        </a:xfrm>
      </p:grpSpPr>
      <p:pic>
        <p:nvPicPr>
          <p:cNvPr id="6" name="Bilde 5" descr="Et bilde som inneholder tegning&#10;&#10;Automatisk generert beskrivelse">
            <a:extLst>
              <a:ext uri="{FF2B5EF4-FFF2-40B4-BE49-F238E27FC236}">
                <a16:creationId xmlns:a16="http://schemas.microsoft.com/office/drawing/2014/main" id="{869FEB36-2120-4C4B-A06E-09E862D5E2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43765795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Digdir Introslide #4">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F68E54C7-4E92-4D7E-AE3A-BBBEE9879B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7" name="TextBox 6">
            <a:extLst>
              <a:ext uri="{FF2B5EF4-FFF2-40B4-BE49-F238E27FC236}">
                <a16:creationId xmlns:a16="http://schemas.microsoft.com/office/drawing/2014/main" id="{F2BBDBD0-71F1-4AEB-9367-24166E6A24A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BCAC403A-A759-4525-ACE7-2FACC03B96E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93408608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Digdir Introslide #5">
    <p:bg>
      <p:bgPr>
        <a:solidFill>
          <a:schemeClr val="lt1"/>
        </a:solidFill>
        <a:effectLst/>
      </p:bgPr>
    </p:bg>
    <p:spTree>
      <p:nvGrpSpPr>
        <p:cNvPr id="1" name=""/>
        <p:cNvGrpSpPr/>
        <p:nvPr/>
      </p:nvGrpSpPr>
      <p:grpSpPr>
        <a:xfrm>
          <a:off x="0" y="0"/>
          <a:ext cx="0" cy="0"/>
          <a:chOff x="0" y="0"/>
          <a:chExt cx="0" cy="0"/>
        </a:xfrm>
      </p:grpSpPr>
      <p:pic>
        <p:nvPicPr>
          <p:cNvPr id="11" name="Bilde 10">
            <a:extLst>
              <a:ext uri="{FF2B5EF4-FFF2-40B4-BE49-F238E27FC236}">
                <a16:creationId xmlns:a16="http://schemas.microsoft.com/office/drawing/2014/main" id="{698C1FA3-9361-4B71-8FB6-9F9D34E83C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3949441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Digdir Introslide #6">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C1421C68-4400-4B62-A3FC-DFDD0D1A83C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6" name="TextBox 6">
            <a:extLst>
              <a:ext uri="{FF2B5EF4-FFF2-40B4-BE49-F238E27FC236}">
                <a16:creationId xmlns:a16="http://schemas.microsoft.com/office/drawing/2014/main" id="{4BDA1AFF-68C0-4650-8E52-6263233596B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7" name="Bilde 6">
            <a:extLst>
              <a:ext uri="{FF2B5EF4-FFF2-40B4-BE49-F238E27FC236}">
                <a16:creationId xmlns:a16="http://schemas.microsoft.com/office/drawing/2014/main" id="{F730FB02-9270-497B-BF5B-66B5BB7B62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348923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Digdir Introslide #7">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7D83A18E-4B0C-454E-81E7-91F1C4D484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97106094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Digdir Introslide #8">
    <p:bg>
      <p:bgPr>
        <a:solidFill>
          <a:schemeClr val="lt1"/>
        </a:solidFill>
        <a:effectLst/>
      </p:bgPr>
    </p:bg>
    <p:spTree>
      <p:nvGrpSpPr>
        <p:cNvPr id="1" name=""/>
        <p:cNvGrpSpPr/>
        <p:nvPr/>
      </p:nvGrpSpPr>
      <p:grpSpPr>
        <a:xfrm>
          <a:off x="0" y="0"/>
          <a:ext cx="0" cy="0"/>
          <a:chOff x="0" y="0"/>
          <a:chExt cx="0" cy="0"/>
        </a:xfrm>
      </p:grpSpPr>
      <p:pic>
        <p:nvPicPr>
          <p:cNvPr id="6" name="Bilde 5" descr="Et bilde som inneholder tegning&#10;&#10;Automatisk generert beskrivelse">
            <a:extLst>
              <a:ext uri="{FF2B5EF4-FFF2-40B4-BE49-F238E27FC236}">
                <a16:creationId xmlns:a16="http://schemas.microsoft.com/office/drawing/2014/main" id="{869FEB36-2120-4C4B-A06E-09E862D5E2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59736892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Digdir Introslide #9">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2AF6A1F0-48BA-4FA0-94B4-925E77FCC2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99028464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tel og innhold">
    <p:spTree>
      <p:nvGrpSpPr>
        <p:cNvPr id="1" name=""/>
        <p:cNvGrpSpPr/>
        <p:nvPr/>
      </p:nvGrpSpPr>
      <p:grpSpPr>
        <a:xfrm>
          <a:off x="0" y="0"/>
          <a:ext cx="0" cy="0"/>
          <a:chOff x="0" y="0"/>
          <a:chExt cx="0" cy="0"/>
        </a:xfrm>
      </p:grpSpPr>
      <p:sp>
        <p:nvSpPr>
          <p:cNvPr id="4" name="Plassholder for tittel 1">
            <a:extLst>
              <a:ext uri="{FF2B5EF4-FFF2-40B4-BE49-F238E27FC236}">
                <a16:creationId xmlns:a16="http://schemas.microsoft.com/office/drawing/2014/main" id="{F2028190-9615-4857-9215-8E91FE761645}"/>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5" name="Plassholder for tekst 2">
            <a:extLst>
              <a:ext uri="{FF2B5EF4-FFF2-40B4-BE49-F238E27FC236}">
                <a16:creationId xmlns:a16="http://schemas.microsoft.com/office/drawing/2014/main" id="{626F4051-322D-4761-B918-75CA0F940DA8}"/>
              </a:ext>
            </a:extLst>
          </p:cNvPr>
          <p:cNvSpPr>
            <a:spLocks noGrp="1"/>
          </p:cNvSpPr>
          <p:nvPr>
            <p:ph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5562963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o innholdsdeler">
    <p:spTree>
      <p:nvGrpSpPr>
        <p:cNvPr id="1" name=""/>
        <p:cNvGrpSpPr/>
        <p:nvPr/>
      </p:nvGrpSpPr>
      <p:grpSpPr>
        <a:xfrm>
          <a:off x="0" y="0"/>
          <a:ext cx="0" cy="0"/>
          <a:chOff x="0" y="0"/>
          <a:chExt cx="0" cy="0"/>
        </a:xfrm>
      </p:grpSpPr>
      <p:sp>
        <p:nvSpPr>
          <p:cNvPr id="3" name="Plassholder for innhold 2"/>
          <p:cNvSpPr>
            <a:spLocks noGrp="1"/>
          </p:cNvSpPr>
          <p:nvPr>
            <p:ph sz="half" idx="1"/>
          </p:nvPr>
        </p:nvSpPr>
        <p:spPr>
          <a:xfrm>
            <a:off x="2364231" y="2510971"/>
            <a:ext cx="5977406" cy="5776686"/>
          </a:xfrm>
          <a:prstGeom prst="rect">
            <a:avLst/>
          </a:prstGeo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p:cNvSpPr>
            <a:spLocks noGrp="1"/>
          </p:cNvSpPr>
          <p:nvPr>
            <p:ph sz="half" idx="2"/>
          </p:nvPr>
        </p:nvSpPr>
        <p:spPr>
          <a:xfrm>
            <a:off x="8682023" y="2510971"/>
            <a:ext cx="5977406" cy="5776686"/>
          </a:xfrm>
          <a:prstGeom prst="rect">
            <a:avLst/>
          </a:prstGeo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tittel 1">
            <a:extLst>
              <a:ext uri="{FF2B5EF4-FFF2-40B4-BE49-F238E27FC236}">
                <a16:creationId xmlns:a16="http://schemas.microsoft.com/office/drawing/2014/main" id="{97C25ED5-A7B7-439C-8D7F-2262BCA976B3}"/>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Tree>
    <p:extLst>
      <p:ext uri="{BB962C8B-B14F-4D97-AF65-F5344CB8AC3E}">
        <p14:creationId xmlns:p14="http://schemas.microsoft.com/office/powerpoint/2010/main" val="29588559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Helsides bilde">
    <p:spTree>
      <p:nvGrpSpPr>
        <p:cNvPr id="1" name=""/>
        <p:cNvGrpSpPr/>
        <p:nvPr/>
      </p:nvGrpSpPr>
      <p:grpSpPr>
        <a:xfrm>
          <a:off x="0" y="0"/>
          <a:ext cx="0" cy="0"/>
          <a:chOff x="0" y="0"/>
          <a:chExt cx="0" cy="0"/>
        </a:xfrm>
      </p:grpSpPr>
      <p:sp>
        <p:nvSpPr>
          <p:cNvPr id="7" name="Plassholder for bilde 6">
            <a:extLst>
              <a:ext uri="{FF2B5EF4-FFF2-40B4-BE49-F238E27FC236}">
                <a16:creationId xmlns:a16="http://schemas.microsoft.com/office/drawing/2014/main" id="{24FAF295-66FF-4DF2-99B8-D49F2A51452F}"/>
              </a:ext>
            </a:extLst>
          </p:cNvPr>
          <p:cNvSpPr>
            <a:spLocks noGrp="1"/>
          </p:cNvSpPr>
          <p:nvPr>
            <p:ph type="pic" sz="quarter" idx="13"/>
          </p:nvPr>
        </p:nvSpPr>
        <p:spPr>
          <a:xfrm>
            <a:off x="0" y="0"/>
            <a:ext cx="16256033" cy="9145143"/>
          </a:xfrm>
          <a:prstGeom prst="rect">
            <a:avLst/>
          </a:prstGeom>
        </p:spPr>
        <p:txBody>
          <a:bodyPr lIns="0" tIns="2880000" rIns="0" bIns="0" anchor="t" anchorCtr="1"/>
          <a:lstStyle>
            <a:lvl1pPr marL="0" indent="0" algn="ctr">
              <a:buNone/>
              <a:defRPr sz="3000"/>
            </a:lvl1pPr>
          </a:lstStyle>
          <a:p>
            <a:r>
              <a:rPr lang="nb-NO"/>
              <a:t>Klikk ikonet for å legge til et bilde</a:t>
            </a:r>
          </a:p>
        </p:txBody>
      </p:sp>
    </p:spTree>
    <p:extLst>
      <p:ext uri="{BB962C8B-B14F-4D97-AF65-F5344CB8AC3E}">
        <p14:creationId xmlns:p14="http://schemas.microsoft.com/office/powerpoint/2010/main" val="11014462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ilde /m tekst">
    <p:spTree>
      <p:nvGrpSpPr>
        <p:cNvPr id="1" name=""/>
        <p:cNvGrpSpPr/>
        <p:nvPr/>
      </p:nvGrpSpPr>
      <p:grpSpPr>
        <a:xfrm>
          <a:off x="0" y="0"/>
          <a:ext cx="0" cy="0"/>
          <a:chOff x="0" y="0"/>
          <a:chExt cx="0" cy="0"/>
        </a:xfrm>
      </p:grpSpPr>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0"/>
            <a:ext cx="16256033" cy="4572572"/>
          </a:xfrm>
          <a:prstGeom prst="rect">
            <a:avLst/>
          </a:prstGeom>
        </p:spPr>
        <p:txBody>
          <a:bodyPr lIns="0" tIns="288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660222DE-83EE-4E47-896F-8C78F30A2D45}"/>
              </a:ext>
            </a:extLst>
          </p:cNvPr>
          <p:cNvSpPr>
            <a:spLocks noGrp="1"/>
          </p:cNvSpPr>
          <p:nvPr>
            <p:ph type="body" sz="quarter" idx="13"/>
          </p:nvPr>
        </p:nvSpPr>
        <p:spPr>
          <a:xfrm>
            <a:off x="2364232" y="5309936"/>
            <a:ext cx="12295196" cy="2971097"/>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5888632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gdir Introslide #9">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2AF6A1F0-48BA-4FA0-94B4-925E77FCC2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12112062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tort bilde med tekst">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8502D847-EF0A-40D6-98D4-363AD03B4F25}"/>
              </a:ext>
            </a:extLst>
          </p:cNvPr>
          <p:cNvSpPr/>
          <p:nvPr userDrawn="1"/>
        </p:nvSpPr>
        <p:spPr>
          <a:xfrm>
            <a:off x="1944914" y="101600"/>
            <a:ext cx="13628915" cy="10740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8124597" y="0"/>
            <a:ext cx="8129816" cy="9145143"/>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1589" y="566057"/>
            <a:ext cx="6480810" cy="8049032"/>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5377365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x tekstbokser og 2x bilder">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D334645B-223F-4526-8D89-BC20DD382EAF}"/>
              </a:ext>
            </a:extLst>
          </p:cNvPr>
          <p:cNvSpPr/>
          <p:nvPr userDrawn="1"/>
        </p:nvSpPr>
        <p:spPr>
          <a:xfrm>
            <a:off x="1306286" y="130629"/>
            <a:ext cx="14557828" cy="19158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4572572"/>
            <a:ext cx="8129816" cy="4571428"/>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7" name="Plassholder for tekst 6">
            <a:extLst>
              <a:ext uri="{FF2B5EF4-FFF2-40B4-BE49-F238E27FC236}">
                <a16:creationId xmlns:a16="http://schemas.microsoft.com/office/drawing/2014/main" id="{70691A1F-0C65-4936-A3D1-75D553931D9A}"/>
              </a:ext>
            </a:extLst>
          </p:cNvPr>
          <p:cNvSpPr>
            <a:spLocks noGrp="1"/>
          </p:cNvSpPr>
          <p:nvPr>
            <p:ph type="body" sz="quarter" idx="13"/>
          </p:nvPr>
        </p:nvSpPr>
        <p:spPr>
          <a:xfrm>
            <a:off x="1080135" y="338378"/>
            <a:ext cx="5760720" cy="2520315"/>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bilde 6">
            <a:extLst>
              <a:ext uri="{FF2B5EF4-FFF2-40B4-BE49-F238E27FC236}">
                <a16:creationId xmlns:a16="http://schemas.microsoft.com/office/drawing/2014/main" id="{A6665869-579D-4D0A-8BB5-C514B896A395}"/>
              </a:ext>
            </a:extLst>
          </p:cNvPr>
          <p:cNvSpPr>
            <a:spLocks noGrp="1"/>
          </p:cNvSpPr>
          <p:nvPr>
            <p:ph type="pic" sz="quarter" idx="15"/>
          </p:nvPr>
        </p:nvSpPr>
        <p:spPr>
          <a:xfrm>
            <a:off x="8129816" y="0"/>
            <a:ext cx="8124596" cy="4572572"/>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81147" y="4856071"/>
            <a:ext cx="5760720" cy="2520315"/>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19828346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Dataside">
    <p:spTree>
      <p:nvGrpSpPr>
        <p:cNvPr id="1" name=""/>
        <p:cNvGrpSpPr/>
        <p:nvPr/>
      </p:nvGrpSpPr>
      <p:grpSpPr>
        <a:xfrm>
          <a:off x="0" y="0"/>
          <a:ext cx="0" cy="0"/>
          <a:chOff x="0" y="0"/>
          <a:chExt cx="0" cy="0"/>
        </a:xfrm>
      </p:grpSpPr>
      <p:sp>
        <p:nvSpPr>
          <p:cNvPr id="15" name="Plassholder for innhold 14">
            <a:extLst>
              <a:ext uri="{FF2B5EF4-FFF2-40B4-BE49-F238E27FC236}">
                <a16:creationId xmlns:a16="http://schemas.microsoft.com/office/drawing/2014/main" id="{BA50970E-2AEF-4397-90BC-068B1C7C1E60}"/>
              </a:ext>
            </a:extLst>
          </p:cNvPr>
          <p:cNvSpPr>
            <a:spLocks noGrp="1"/>
          </p:cNvSpPr>
          <p:nvPr>
            <p:ph idx="14"/>
          </p:nvPr>
        </p:nvSpPr>
        <p:spPr>
          <a:xfrm>
            <a:off x="2365830" y="900110"/>
            <a:ext cx="11771736" cy="7532689"/>
          </a:xfrm>
          <a:prstGeom prst="rect">
            <a:avLst/>
          </a:prstGeom>
        </p:spPr>
        <p:txBody>
          <a:bodyPr lIns="0" tIns="0" rIns="0" bIns="0"/>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36437908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Pause #1">
    <p:spTree>
      <p:nvGrpSpPr>
        <p:cNvPr id="1" name=""/>
        <p:cNvGrpSpPr/>
        <p:nvPr/>
      </p:nvGrpSpPr>
      <p:grpSpPr>
        <a:xfrm>
          <a:off x="0" y="0"/>
          <a:ext cx="0" cy="0"/>
          <a:chOff x="0" y="0"/>
          <a:chExt cx="0" cy="0"/>
        </a:xfrm>
      </p:grpSpPr>
      <p:pic>
        <p:nvPicPr>
          <p:cNvPr id="3" name="Bilde 2" descr="Et bilde som inneholder tegning&#10;&#10;Automatisk generert beskrivelse">
            <a:extLst>
              <a:ext uri="{FF2B5EF4-FFF2-40B4-BE49-F238E27FC236}">
                <a16:creationId xmlns:a16="http://schemas.microsoft.com/office/drawing/2014/main" id="{B32B5ECC-2D7D-48D0-B8D9-C63BF3D3531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7"/>
            <a:ext cx="16254413" cy="9141965"/>
          </a:xfrm>
          <a:prstGeom prst="rect">
            <a:avLst/>
          </a:prstGeom>
        </p:spPr>
      </p:pic>
      <p:sp>
        <p:nvSpPr>
          <p:cNvPr id="6" name="Tittel 1"/>
          <p:cNvSpPr>
            <a:spLocks noGrp="1"/>
          </p:cNvSpPr>
          <p:nvPr>
            <p:ph type="title"/>
          </p:nvPr>
        </p:nvSpPr>
        <p:spPr>
          <a:xfrm>
            <a:off x="2365963" y="3681198"/>
            <a:ext cx="6120080" cy="1419611"/>
          </a:xfrm>
          <a:prstGeom prst="rect">
            <a:avLst/>
          </a:prstGeom>
        </p:spPr>
        <p:txBody>
          <a:bodyPr/>
          <a:lstStyle>
            <a:lvl1pPr>
              <a:defRPr>
                <a:solidFill>
                  <a:schemeClr val="bg1"/>
                </a:solidFill>
              </a:defRPr>
            </a:lvl1pPr>
          </a:lstStyle>
          <a:p>
            <a:r>
              <a:rPr lang="nb-NO"/>
              <a:t>Klikk for å redigere tittelstil</a:t>
            </a:r>
          </a:p>
        </p:txBody>
      </p:sp>
      <p:pic>
        <p:nvPicPr>
          <p:cNvPr id="11" name="Bilde 10" descr="Et bilde som inneholder tegning&#10;&#10;Automatisk generert beskrivelse">
            <a:extLst>
              <a:ext uri="{FF2B5EF4-FFF2-40B4-BE49-F238E27FC236}">
                <a16:creationId xmlns:a16="http://schemas.microsoft.com/office/drawing/2014/main" id="{1623D34C-1926-4810-91BE-D6B95CA93B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5963" y="600106"/>
            <a:ext cx="439149" cy="440948"/>
          </a:xfrm>
          <a:prstGeom prst="rect">
            <a:avLst/>
          </a:prstGeom>
        </p:spPr>
      </p:pic>
      <p:sp>
        <p:nvSpPr>
          <p:cNvPr id="17" name="TextBox 6">
            <a:extLst>
              <a:ext uri="{FF2B5EF4-FFF2-40B4-BE49-F238E27FC236}">
                <a16:creationId xmlns:a16="http://schemas.microsoft.com/office/drawing/2014/main" id="{AEEAA6E5-76EB-4149-A5FA-6F5AED27612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00260178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blank" preserve="1">
  <p:cSld name="Avslutningsside">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6D1E0FE9-5097-4A7A-849E-80C6670E411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7"/>
            <a:ext cx="16254413" cy="9141965"/>
          </a:xfrm>
          <a:prstGeom prst="rect">
            <a:avLst/>
          </a:prstGeom>
        </p:spPr>
      </p:pic>
      <p:pic>
        <p:nvPicPr>
          <p:cNvPr id="4" name="Bilde 3" descr="Et bilde som inneholder tegning&#10;&#10;Automatisk generert beskrivelse">
            <a:extLst>
              <a:ext uri="{FF2B5EF4-FFF2-40B4-BE49-F238E27FC236}">
                <a16:creationId xmlns:a16="http://schemas.microsoft.com/office/drawing/2014/main" id="{55ABA1C8-70E5-466F-8965-C04932D886A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7206" y="4295660"/>
            <a:ext cx="1489437" cy="1495540"/>
          </a:xfrm>
          <a:prstGeom prst="rect">
            <a:avLst/>
          </a:prstGeom>
        </p:spPr>
      </p:pic>
      <p:sp>
        <p:nvSpPr>
          <p:cNvPr id="5" name="TekstSylinder 4">
            <a:extLst>
              <a:ext uri="{FF2B5EF4-FFF2-40B4-BE49-F238E27FC236}">
                <a16:creationId xmlns:a16="http://schemas.microsoft.com/office/drawing/2014/main" id="{A278092D-6D2E-4BF9-9025-D1CB6046007B}"/>
              </a:ext>
            </a:extLst>
          </p:cNvPr>
          <p:cNvSpPr txBox="1"/>
          <p:nvPr userDrawn="1"/>
        </p:nvSpPr>
        <p:spPr>
          <a:xfrm>
            <a:off x="8054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Digitaliseringsdirektoratet</a:t>
            </a:r>
          </a:p>
          <a:p>
            <a:pPr>
              <a:lnSpc>
                <a:spcPct val="150000"/>
              </a:lnSpc>
              <a:spcBef>
                <a:spcPts val="0"/>
              </a:spcBef>
            </a:pPr>
            <a:r>
              <a:rPr lang="nb-NO" sz="1200" b="0">
                <a:solidFill>
                  <a:schemeClr val="bg1"/>
                </a:solidFill>
              </a:rPr>
              <a:t>postmottak@digdir.no</a:t>
            </a:r>
          </a:p>
          <a:p>
            <a:pPr>
              <a:lnSpc>
                <a:spcPct val="150000"/>
              </a:lnSpc>
              <a:spcBef>
                <a:spcPts val="0"/>
              </a:spcBef>
            </a:pPr>
            <a:r>
              <a:rPr lang="nb-NO" sz="1200" b="0">
                <a:solidFill>
                  <a:schemeClr val="bg1"/>
                </a:solidFill>
              </a:rPr>
              <a:t>22 45 10 00</a:t>
            </a:r>
          </a:p>
          <a:p>
            <a:pPr>
              <a:lnSpc>
                <a:spcPct val="150000"/>
              </a:lnSpc>
              <a:spcBef>
                <a:spcPts val="0"/>
              </a:spcBef>
            </a:pPr>
            <a:r>
              <a:rPr lang="nb-NO" sz="1200" b="0">
                <a:solidFill>
                  <a:schemeClr val="bg1"/>
                </a:solidFill>
              </a:rPr>
              <a:t>Postboks 1382 Vika, 0114 Oslo</a:t>
            </a:r>
          </a:p>
        </p:txBody>
      </p:sp>
      <p:sp>
        <p:nvSpPr>
          <p:cNvPr id="12" name="TekstSylinder 11">
            <a:extLst>
              <a:ext uri="{FF2B5EF4-FFF2-40B4-BE49-F238E27FC236}">
                <a16:creationId xmlns:a16="http://schemas.microsoft.com/office/drawing/2014/main" id="{63D8E4ED-29EB-4D5B-8A83-7BF70D2626F8}"/>
              </a:ext>
            </a:extLst>
          </p:cNvPr>
          <p:cNvSpPr txBox="1"/>
          <p:nvPr userDrawn="1"/>
        </p:nvSpPr>
        <p:spPr>
          <a:xfrm>
            <a:off x="11102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Besøksadresser:</a:t>
            </a:r>
          </a:p>
          <a:p>
            <a:pPr>
              <a:lnSpc>
                <a:spcPct val="150000"/>
              </a:lnSpc>
              <a:spcBef>
                <a:spcPts val="0"/>
              </a:spcBef>
            </a:pPr>
            <a:r>
              <a:rPr lang="nb-NO" sz="1200" b="1">
                <a:solidFill>
                  <a:schemeClr val="bg1"/>
                </a:solidFill>
              </a:rPr>
              <a:t>Industriveien 1, 8900 Brønnøysund</a:t>
            </a:r>
          </a:p>
          <a:p>
            <a:pPr>
              <a:lnSpc>
                <a:spcPct val="150000"/>
              </a:lnSpc>
              <a:spcBef>
                <a:spcPts val="0"/>
              </a:spcBef>
            </a:pPr>
            <a:r>
              <a:rPr lang="nb-NO" sz="1200" b="1">
                <a:solidFill>
                  <a:schemeClr val="bg1"/>
                </a:solidFill>
              </a:rPr>
              <a:t>Skrivarevegen 2, 6863 Leikanger</a:t>
            </a:r>
          </a:p>
          <a:p>
            <a:pPr>
              <a:lnSpc>
                <a:spcPct val="150000"/>
              </a:lnSpc>
              <a:spcBef>
                <a:spcPts val="0"/>
              </a:spcBef>
            </a:pPr>
            <a:r>
              <a:rPr lang="nb-NO" sz="1200" b="1">
                <a:solidFill>
                  <a:schemeClr val="bg1"/>
                </a:solidFill>
              </a:rPr>
              <a:t>Grev Wedels Plass 9, 0151 Oslo</a:t>
            </a:r>
            <a:endParaRPr lang="nb-NO" sz="1200" b="0">
              <a:solidFill>
                <a:schemeClr val="bg1"/>
              </a:solidFill>
            </a:endParaRPr>
          </a:p>
        </p:txBody>
      </p:sp>
      <p:sp>
        <p:nvSpPr>
          <p:cNvPr id="14" name="TekstSylinder 13">
            <a:extLst>
              <a:ext uri="{FF2B5EF4-FFF2-40B4-BE49-F238E27FC236}">
                <a16:creationId xmlns:a16="http://schemas.microsoft.com/office/drawing/2014/main" id="{60842A71-D675-4BCF-A694-A088EB0F8293}"/>
              </a:ext>
            </a:extLst>
          </p:cNvPr>
          <p:cNvSpPr txBox="1"/>
          <p:nvPr userDrawn="1"/>
        </p:nvSpPr>
        <p:spPr>
          <a:xfrm>
            <a:off x="3393643" y="7302500"/>
            <a:ext cx="3048000" cy="335156"/>
          </a:xfrm>
          <a:prstGeom prst="rect">
            <a:avLst/>
          </a:prstGeom>
          <a:noFill/>
        </p:spPr>
        <p:txBody>
          <a:bodyPr wrap="square" rtlCol="0">
            <a:spAutoFit/>
          </a:bodyPr>
          <a:lstStyle/>
          <a:p>
            <a:pPr>
              <a:lnSpc>
                <a:spcPct val="150000"/>
              </a:lnSpc>
              <a:spcBef>
                <a:spcPts val="0"/>
              </a:spcBef>
            </a:pPr>
            <a:r>
              <a:rPr lang="nb-NO" sz="1200" b="1">
                <a:solidFill>
                  <a:srgbClr val="1E2B3C"/>
                </a:solidFill>
              </a:rPr>
              <a:t>digdir.no</a:t>
            </a:r>
            <a:endParaRPr lang="nb-NO" sz="1200" b="0">
              <a:solidFill>
                <a:srgbClr val="1E2B3C"/>
              </a:solidFill>
            </a:endParaRPr>
          </a:p>
        </p:txBody>
      </p:sp>
    </p:spTree>
    <p:extLst>
      <p:ext uri="{BB962C8B-B14F-4D97-AF65-F5344CB8AC3E}">
        <p14:creationId xmlns:p14="http://schemas.microsoft.com/office/powerpoint/2010/main" val="40681815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B00803B-2471-4E16-9D1A-15B63D6608C1}"/>
              </a:ext>
            </a:extLst>
          </p:cNvPr>
          <p:cNvSpPr>
            <a:spLocks noGrp="1"/>
          </p:cNvSpPr>
          <p:nvPr>
            <p:ph type="title"/>
          </p:nvPr>
        </p:nvSpPr>
        <p:spPr/>
        <p:txBody>
          <a:bodyPr/>
          <a:lstStyle/>
          <a:p>
            <a:r>
              <a:rPr lang="nb-NO"/>
              <a:t>Klikk for å redigere tittelstil</a:t>
            </a:r>
          </a:p>
        </p:txBody>
      </p:sp>
    </p:spTree>
    <p:extLst>
      <p:ext uri="{BB962C8B-B14F-4D97-AF65-F5344CB8AC3E}">
        <p14:creationId xmlns:p14="http://schemas.microsoft.com/office/powerpoint/2010/main" val="7300694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Tom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65075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cSld name="2_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idx="1"/>
          </p:nvPr>
        </p:nvSpPr>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10"/>
          </p:nvPr>
        </p:nvSpPr>
        <p:spPr/>
        <p:txBody>
          <a:bodyPr/>
          <a:lstStyle/>
          <a:p>
            <a:fld id="{F31BD7B1-0547-4D22-9809-2E188BEF3966}" type="datetimeFigureOut">
              <a:rPr lang="nb-NO" smtClean="0"/>
              <a:t>16.09.2024</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E9991E24-9667-4D70-A0A5-3F3F5D610884}" type="slidenum">
              <a:rPr lang="nb-NO" smtClean="0"/>
              <a:t>‹#›</a:t>
            </a:fld>
            <a:endParaRPr lang="nb-NO"/>
          </a:p>
        </p:txBody>
      </p:sp>
    </p:spTree>
    <p:extLst>
      <p:ext uri="{BB962C8B-B14F-4D97-AF65-F5344CB8AC3E}">
        <p14:creationId xmlns:p14="http://schemas.microsoft.com/office/powerpoint/2010/main" val="1379556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45878" y="251520"/>
            <a:ext cx="14998648" cy="857251"/>
          </a:xfrm>
        </p:spPr>
        <p:txBody>
          <a:bodyPr/>
          <a:lstStyle>
            <a:lvl1pPr>
              <a:defRPr sz="2133"/>
            </a:lvl1pPr>
          </a:lstStyle>
          <a:p>
            <a:r>
              <a:rPr lang="en-US"/>
              <a:t>Click to edit Master title style</a:t>
            </a:r>
          </a:p>
        </p:txBody>
      </p:sp>
      <p:sp>
        <p:nvSpPr>
          <p:cNvPr id="4" name="Slide Number Placeholder 28"/>
          <p:cNvSpPr>
            <a:spLocks noGrp="1"/>
          </p:cNvSpPr>
          <p:nvPr>
            <p:ph type="sldNum" sz="quarter" idx="4"/>
          </p:nvPr>
        </p:nvSpPr>
        <p:spPr>
          <a:xfrm>
            <a:off x="14742570" y="8521429"/>
            <a:ext cx="1546428" cy="609600"/>
          </a:xfrm>
          <a:prstGeom prst="rect">
            <a:avLst/>
          </a:prstGeom>
        </p:spPr>
        <p:txBody>
          <a:bodyPr anchor="b"/>
          <a:lstStyle>
            <a:lvl1pPr>
              <a:defRPr>
                <a:solidFill>
                  <a:schemeClr val="bg1"/>
                </a:solidFill>
              </a:defRPr>
            </a:lvl1pPr>
          </a:lstStyle>
          <a:p>
            <a:pPr algn="r">
              <a:defRPr/>
            </a:pPr>
            <a:fld id="{9A6B8722-0B72-404D-93E1-0926F435814F}" type="slidenum">
              <a:rPr lang="en-US" sz="1200" b="1" smtClean="0">
                <a:solidFill>
                  <a:srgbClr val="FFFFFF"/>
                </a:solidFill>
              </a:rPr>
              <a:pPr algn="r">
                <a:defRPr/>
              </a:pPr>
              <a:t>‹#›</a:t>
            </a:fld>
            <a:endParaRPr lang="en-US" sz="1200" b="1">
              <a:solidFill>
                <a:srgbClr val="FFFFFF"/>
              </a:solidFill>
            </a:endParaRPr>
          </a:p>
        </p:txBody>
      </p:sp>
    </p:spTree>
    <p:extLst>
      <p:ext uri="{BB962C8B-B14F-4D97-AF65-F5344CB8AC3E}">
        <p14:creationId xmlns:p14="http://schemas.microsoft.com/office/powerpoint/2010/main" val="40284756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BDE6C-B2A0-4CAC-9E82-0CC0D0637516}"/>
              </a:ext>
            </a:extLst>
          </p:cNvPr>
          <p:cNvSpPr>
            <a:spLocks noGrp="1"/>
          </p:cNvSpPr>
          <p:nvPr>
            <p:ph type="title"/>
          </p:nvPr>
        </p:nvSpPr>
        <p:spPr/>
        <p:txBody>
          <a:bodyPr anchor="t"/>
          <a:lstStyle>
            <a:lvl1pPr>
              <a:defRPr b="0">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5" name="Slide Number Placeholder 4">
            <a:extLst>
              <a:ext uri="{FF2B5EF4-FFF2-40B4-BE49-F238E27FC236}">
                <a16:creationId xmlns:a16="http://schemas.microsoft.com/office/drawing/2014/main" id="{4D07ACAD-2A00-4A3B-A4B2-858D24BB7C59}"/>
              </a:ext>
            </a:extLst>
          </p:cNvPr>
          <p:cNvSpPr>
            <a:spLocks noGrp="1"/>
          </p:cNvSpPr>
          <p:nvPr>
            <p:ph type="sldNum" sz="quarter" idx="12"/>
          </p:nvPr>
        </p:nvSpPr>
        <p:spPr>
          <a:xfrm>
            <a:off x="11479679" y="8475136"/>
            <a:ext cx="3657243" cy="486833"/>
          </a:xfrm>
          <a:prstGeom prst="rect">
            <a:avLst/>
          </a:prstGeom>
        </p:spPr>
        <p:txBody>
          <a:bodyPr/>
          <a:lstStyle/>
          <a:p>
            <a:fld id="{032846C5-7D4C-4814-91D1-043B04FFCD5F}" type="slidenum">
              <a:rPr lang="en-GB" smtClean="0"/>
              <a:t>‹#›</a:t>
            </a:fld>
            <a:endParaRPr lang="en-GB"/>
          </a:p>
        </p:txBody>
      </p:sp>
      <p:sp>
        <p:nvSpPr>
          <p:cNvPr id="4" name="Text Placeholder 2">
            <a:extLst>
              <a:ext uri="{FF2B5EF4-FFF2-40B4-BE49-F238E27FC236}">
                <a16:creationId xmlns:a16="http://schemas.microsoft.com/office/drawing/2014/main" id="{09344895-DC65-4425-81C3-E77E8F8CECE2}"/>
              </a:ext>
            </a:extLst>
          </p:cNvPr>
          <p:cNvSpPr>
            <a:spLocks noGrp="1"/>
          </p:cNvSpPr>
          <p:nvPr>
            <p:ph idx="1"/>
          </p:nvPr>
        </p:nvSpPr>
        <p:spPr>
          <a:xfrm>
            <a:off x="1117491" y="2434167"/>
            <a:ext cx="14019431" cy="5801784"/>
          </a:xfrm>
          <a:prstGeom prst="rect">
            <a:avLst/>
          </a:prstGeom>
        </p:spPr>
        <p:txBody>
          <a:bodyPr vert="horz" lIns="91440" tIns="45720" rIns="91440" bIns="45720" rtlCol="0">
            <a:normAutofit/>
          </a:bodyPr>
          <a:lstStyle>
            <a:lvl1pPr>
              <a:buClr>
                <a:srgbClr val="203864"/>
              </a:buClr>
              <a:defRPr sz="3733"/>
            </a:lvl1pPr>
            <a:lvl2pPr>
              <a:buClr>
                <a:srgbClr val="203864"/>
              </a:buClr>
              <a:defRPr sz="3200"/>
            </a:lvl2pPr>
            <a:lvl3pPr>
              <a:buClr>
                <a:srgbClr val="203864"/>
              </a:buClr>
              <a:defRPr sz="2666"/>
            </a:lvl3pPr>
            <a:lvl4pPr>
              <a:buClr>
                <a:srgbClr val="203864"/>
              </a:buClr>
              <a:defRPr sz="2400"/>
            </a:lvl4pPr>
            <a:lvl5pPr>
              <a:buClr>
                <a:srgbClr val="203864"/>
              </a:buCl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Box 5">
            <a:extLst>
              <a:ext uri="{FF2B5EF4-FFF2-40B4-BE49-F238E27FC236}">
                <a16:creationId xmlns:a16="http://schemas.microsoft.com/office/drawing/2014/main" id="{D40BD9F5-F7E0-43B1-A642-BD221B209A0A}"/>
              </a:ext>
            </a:extLst>
          </p:cNvPr>
          <p:cNvSpPr txBox="1"/>
          <p:nvPr userDrawn="1"/>
        </p:nvSpPr>
        <p:spPr>
          <a:xfrm>
            <a:off x="1117491" y="1699491"/>
            <a:ext cx="10583036" cy="556755"/>
          </a:xfrm>
          <a:prstGeom prst="rect">
            <a:avLst/>
          </a:prstGeom>
          <a:noFill/>
        </p:spPr>
        <p:txBody>
          <a:bodyPr wrap="square" rtlCol="0">
            <a:spAutoFit/>
          </a:bodyPr>
          <a:lstStyle/>
          <a:p>
            <a:endParaRPr lang="en-GB" sz="3018"/>
          </a:p>
        </p:txBody>
      </p:sp>
    </p:spTree>
    <p:extLst>
      <p:ext uri="{BB962C8B-B14F-4D97-AF65-F5344CB8AC3E}">
        <p14:creationId xmlns:p14="http://schemas.microsoft.com/office/powerpoint/2010/main" val="10397793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tel og innhold">
    <p:spTree>
      <p:nvGrpSpPr>
        <p:cNvPr id="1" name=""/>
        <p:cNvGrpSpPr/>
        <p:nvPr/>
      </p:nvGrpSpPr>
      <p:grpSpPr>
        <a:xfrm>
          <a:off x="0" y="0"/>
          <a:ext cx="0" cy="0"/>
          <a:chOff x="0" y="0"/>
          <a:chExt cx="0" cy="0"/>
        </a:xfrm>
      </p:grpSpPr>
      <p:sp>
        <p:nvSpPr>
          <p:cNvPr id="4" name="Plassholder for tittel 1">
            <a:extLst>
              <a:ext uri="{FF2B5EF4-FFF2-40B4-BE49-F238E27FC236}">
                <a16:creationId xmlns:a16="http://schemas.microsoft.com/office/drawing/2014/main" id="{F2028190-9615-4857-9215-8E91FE761645}"/>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5" name="Plassholder for tekst 2">
            <a:extLst>
              <a:ext uri="{FF2B5EF4-FFF2-40B4-BE49-F238E27FC236}">
                <a16:creationId xmlns:a16="http://schemas.microsoft.com/office/drawing/2014/main" id="{626F4051-322D-4761-B918-75CA0F940DA8}"/>
              </a:ext>
            </a:extLst>
          </p:cNvPr>
          <p:cNvSpPr>
            <a:spLocks noGrp="1"/>
          </p:cNvSpPr>
          <p:nvPr>
            <p:ph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2125582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userDrawn="1">
  <p:cSld name="Skjermdump-visning">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10244" t="4562" r="10176" b="15923"/>
          <a:stretch/>
        </p:blipFill>
        <p:spPr>
          <a:xfrm>
            <a:off x="1" y="0"/>
            <a:ext cx="16254414" cy="9144000"/>
          </a:xfrm>
          <a:prstGeom prst="rect">
            <a:avLst/>
          </a:prstGeom>
        </p:spPr>
      </p:pic>
      <p:sp>
        <p:nvSpPr>
          <p:cNvPr id="6" name="TextBox 5"/>
          <p:cNvSpPr txBox="1"/>
          <p:nvPr userDrawn="1"/>
        </p:nvSpPr>
        <p:spPr>
          <a:xfrm>
            <a:off x="6688091" y="9791639"/>
            <a:ext cx="1218764" cy="1218917"/>
          </a:xfrm>
          <a:prstGeom prst="rect">
            <a:avLst/>
          </a:prstGeom>
        </p:spPr>
        <p:txBody>
          <a:bodyPr vert="horz" wrap="none" lIns="0" tIns="0" rIns="0" bIns="0" rtlCol="0" anchor="ctr">
            <a:normAutofit/>
          </a:bodyPr>
          <a:lstStyle/>
          <a:p>
            <a:pPr algn="l"/>
            <a:endParaRPr lang="en-US" sz="2399">
              <a:solidFill>
                <a:schemeClr val="accent3"/>
              </a:solidFill>
            </a:endParaRPr>
          </a:p>
        </p:txBody>
      </p:sp>
      <p:sp>
        <p:nvSpPr>
          <p:cNvPr id="13" name="Plassholder for bilde 7"/>
          <p:cNvSpPr>
            <a:spLocks noGrp="1"/>
          </p:cNvSpPr>
          <p:nvPr>
            <p:ph type="pic" sz="quarter" idx="13"/>
          </p:nvPr>
        </p:nvSpPr>
        <p:spPr>
          <a:xfrm>
            <a:off x="2797164" y="1029085"/>
            <a:ext cx="10639207" cy="5974696"/>
          </a:xfrm>
          <a:prstGeom prst="rect">
            <a:avLst/>
          </a:prstGeom>
          <a:noFill/>
        </p:spPr>
        <p:txBody>
          <a:bodyPr lIns="0" tIns="720000" rIns="0" bIns="0" anchor="t" anchorCtr="1">
            <a:normAutofit/>
          </a:bodyPr>
          <a:lstStyle>
            <a:lvl1pPr marL="0" marR="0" indent="0" algn="ctr" defTabSz="1218988" rtl="0" eaLnBrk="1" fontAlgn="auto" latinLnBrk="0" hangingPunct="1">
              <a:lnSpc>
                <a:spcPct val="100000"/>
              </a:lnSpc>
              <a:spcBef>
                <a:spcPts val="1333"/>
              </a:spcBef>
              <a:spcAft>
                <a:spcPts val="1333"/>
              </a:spcAft>
              <a:buClrTx/>
              <a:buSzTx/>
              <a:buFont typeface="Arial" panose="020B0604020202020204" pitchFamily="34" charset="0"/>
              <a:buNone/>
              <a:tabLst/>
              <a:defRPr sz="2265" baseline="0">
                <a:solidFill>
                  <a:schemeClr val="bg1"/>
                </a:solidFill>
              </a:defRPr>
            </a:lvl1pPr>
          </a:lstStyle>
          <a:p>
            <a:r>
              <a:rPr lang="nb-NO"/>
              <a:t>Klikk ikonet for å legge til et bilde</a:t>
            </a:r>
          </a:p>
        </p:txBody>
      </p:sp>
      <p:pic>
        <p:nvPicPr>
          <p:cNvPr id="5" name="Picture 4"/>
          <p:cNvPicPr>
            <a:picLocks noChangeAspect="1"/>
          </p:cNvPicPr>
          <p:nvPr userDrawn="1"/>
        </p:nvPicPr>
        <p:blipFill>
          <a:blip r:embed="rId3" cstate="print">
            <a:alphaModFix amt="30000"/>
            <a:extLst>
              <a:ext uri="{28A0092B-C50C-407E-A947-70E740481C1C}">
                <a14:useLocalDpi xmlns:a14="http://schemas.microsoft.com/office/drawing/2010/main" val="0"/>
              </a:ext>
            </a:extLst>
          </a:blip>
          <a:stretch>
            <a:fillRect/>
          </a:stretch>
        </p:blipFill>
        <p:spPr>
          <a:xfrm>
            <a:off x="2804231" y="6479165"/>
            <a:ext cx="10645954" cy="534044"/>
          </a:xfrm>
          <a:prstGeom prst="rect">
            <a:avLst/>
          </a:prstGeom>
        </p:spPr>
      </p:pic>
    </p:spTree>
    <p:extLst>
      <p:ext uri="{BB962C8B-B14F-4D97-AF65-F5344CB8AC3E}">
        <p14:creationId xmlns:p14="http://schemas.microsoft.com/office/powerpoint/2010/main" val="18589454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userDrawn="1">
  <p:cSld name="Helside-bilde">
    <p:spTree>
      <p:nvGrpSpPr>
        <p:cNvPr id="1" name=""/>
        <p:cNvGrpSpPr/>
        <p:nvPr/>
      </p:nvGrpSpPr>
      <p:grpSpPr>
        <a:xfrm>
          <a:off x="0" y="0"/>
          <a:ext cx="0" cy="0"/>
          <a:chOff x="0" y="0"/>
          <a:chExt cx="0" cy="0"/>
        </a:xfrm>
      </p:grpSpPr>
      <p:sp>
        <p:nvSpPr>
          <p:cNvPr id="5" name="Plassholder for bilde 7"/>
          <p:cNvSpPr>
            <a:spLocks noGrp="1"/>
          </p:cNvSpPr>
          <p:nvPr>
            <p:ph type="pic" sz="quarter" idx="13"/>
          </p:nvPr>
        </p:nvSpPr>
        <p:spPr>
          <a:xfrm>
            <a:off x="1" y="0"/>
            <a:ext cx="16254413" cy="9144000"/>
          </a:xfrm>
          <a:prstGeom prst="rect">
            <a:avLst/>
          </a:prstGeom>
          <a:noFill/>
        </p:spPr>
        <p:txBody>
          <a:bodyPr lIns="0" tIns="720000" rIns="0" bIns="0" anchor="t" anchorCtr="1"/>
          <a:lstStyle>
            <a:lvl1pPr marL="0" marR="0" indent="0" algn="ctr" defTabSz="1218988" rtl="0" eaLnBrk="1" fontAlgn="auto" latinLnBrk="0" hangingPunct="1">
              <a:lnSpc>
                <a:spcPct val="100000"/>
              </a:lnSpc>
              <a:spcBef>
                <a:spcPts val="1333"/>
              </a:spcBef>
              <a:spcAft>
                <a:spcPts val="1333"/>
              </a:spcAft>
              <a:buClrTx/>
              <a:buSzTx/>
              <a:buFont typeface="Arial" panose="020B0604020202020204" pitchFamily="34" charset="0"/>
              <a:buNone/>
              <a:tabLst/>
              <a:defRPr/>
            </a:lvl1pPr>
          </a:lstStyle>
          <a:p>
            <a:r>
              <a:rPr lang="nb-NO"/>
              <a:t>Klikk ikonet for å legge til et bilde</a:t>
            </a:r>
          </a:p>
        </p:txBody>
      </p:sp>
    </p:spTree>
    <p:extLst>
      <p:ext uri="{BB962C8B-B14F-4D97-AF65-F5344CB8AC3E}">
        <p14:creationId xmlns:p14="http://schemas.microsoft.com/office/powerpoint/2010/main" val="19094471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o innholdsdeler">
    <p:spTree>
      <p:nvGrpSpPr>
        <p:cNvPr id="1" name=""/>
        <p:cNvGrpSpPr/>
        <p:nvPr/>
      </p:nvGrpSpPr>
      <p:grpSpPr>
        <a:xfrm>
          <a:off x="0" y="0"/>
          <a:ext cx="0" cy="0"/>
          <a:chOff x="0" y="0"/>
          <a:chExt cx="0" cy="0"/>
        </a:xfrm>
      </p:grpSpPr>
      <p:sp>
        <p:nvSpPr>
          <p:cNvPr id="3" name="Plassholder for innhold 2"/>
          <p:cNvSpPr>
            <a:spLocks noGrp="1"/>
          </p:cNvSpPr>
          <p:nvPr>
            <p:ph sz="half" idx="1"/>
          </p:nvPr>
        </p:nvSpPr>
        <p:spPr>
          <a:xfrm>
            <a:off x="2364231" y="2510971"/>
            <a:ext cx="5977406" cy="5776686"/>
          </a:xfrm>
          <a:prstGeom prst="rect">
            <a:avLst/>
          </a:prstGeo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p:cNvSpPr>
            <a:spLocks noGrp="1"/>
          </p:cNvSpPr>
          <p:nvPr>
            <p:ph sz="half" idx="2"/>
          </p:nvPr>
        </p:nvSpPr>
        <p:spPr>
          <a:xfrm>
            <a:off x="8682023" y="2510971"/>
            <a:ext cx="5977406" cy="5776686"/>
          </a:xfrm>
          <a:prstGeom prst="rect">
            <a:avLst/>
          </a:prstGeo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tittel 1">
            <a:extLst>
              <a:ext uri="{FF2B5EF4-FFF2-40B4-BE49-F238E27FC236}">
                <a16:creationId xmlns:a16="http://schemas.microsoft.com/office/drawing/2014/main" id="{97C25ED5-A7B7-439C-8D7F-2262BCA976B3}"/>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Tree>
    <p:extLst>
      <p:ext uri="{BB962C8B-B14F-4D97-AF65-F5344CB8AC3E}">
        <p14:creationId xmlns:p14="http://schemas.microsoft.com/office/powerpoint/2010/main" val="32132744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Helsides bilde">
    <p:spTree>
      <p:nvGrpSpPr>
        <p:cNvPr id="1" name=""/>
        <p:cNvGrpSpPr/>
        <p:nvPr/>
      </p:nvGrpSpPr>
      <p:grpSpPr>
        <a:xfrm>
          <a:off x="0" y="0"/>
          <a:ext cx="0" cy="0"/>
          <a:chOff x="0" y="0"/>
          <a:chExt cx="0" cy="0"/>
        </a:xfrm>
      </p:grpSpPr>
      <p:sp>
        <p:nvSpPr>
          <p:cNvPr id="7" name="Plassholder for bilde 6">
            <a:extLst>
              <a:ext uri="{FF2B5EF4-FFF2-40B4-BE49-F238E27FC236}">
                <a16:creationId xmlns:a16="http://schemas.microsoft.com/office/drawing/2014/main" id="{24FAF295-66FF-4DF2-99B8-D49F2A51452F}"/>
              </a:ext>
            </a:extLst>
          </p:cNvPr>
          <p:cNvSpPr>
            <a:spLocks noGrp="1"/>
          </p:cNvSpPr>
          <p:nvPr>
            <p:ph type="pic" sz="quarter" idx="13"/>
          </p:nvPr>
        </p:nvSpPr>
        <p:spPr>
          <a:xfrm>
            <a:off x="0" y="0"/>
            <a:ext cx="16256033" cy="9145143"/>
          </a:xfrm>
          <a:prstGeom prst="rect">
            <a:avLst/>
          </a:prstGeom>
        </p:spPr>
        <p:txBody>
          <a:bodyPr lIns="0" tIns="2880000" rIns="0" bIns="0" anchor="t" anchorCtr="1"/>
          <a:lstStyle>
            <a:lvl1pPr marL="0" indent="0" algn="ctr">
              <a:buNone/>
              <a:defRPr sz="3000"/>
            </a:lvl1pPr>
          </a:lstStyle>
          <a:p>
            <a:r>
              <a:rPr lang="nb-NO"/>
              <a:t>Klikk ikonet for å legge til et bilde</a:t>
            </a:r>
          </a:p>
        </p:txBody>
      </p:sp>
    </p:spTree>
    <p:extLst>
      <p:ext uri="{BB962C8B-B14F-4D97-AF65-F5344CB8AC3E}">
        <p14:creationId xmlns:p14="http://schemas.microsoft.com/office/powerpoint/2010/main" val="32746727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ilde /m tekst">
    <p:spTree>
      <p:nvGrpSpPr>
        <p:cNvPr id="1" name=""/>
        <p:cNvGrpSpPr/>
        <p:nvPr/>
      </p:nvGrpSpPr>
      <p:grpSpPr>
        <a:xfrm>
          <a:off x="0" y="0"/>
          <a:ext cx="0" cy="0"/>
          <a:chOff x="0" y="0"/>
          <a:chExt cx="0" cy="0"/>
        </a:xfrm>
      </p:grpSpPr>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0"/>
            <a:ext cx="16256033" cy="4572572"/>
          </a:xfrm>
          <a:prstGeom prst="rect">
            <a:avLst/>
          </a:prstGeom>
        </p:spPr>
        <p:txBody>
          <a:bodyPr lIns="0" tIns="288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660222DE-83EE-4E47-896F-8C78F30A2D45}"/>
              </a:ext>
            </a:extLst>
          </p:cNvPr>
          <p:cNvSpPr>
            <a:spLocks noGrp="1"/>
          </p:cNvSpPr>
          <p:nvPr>
            <p:ph type="body" sz="quarter" idx="13"/>
          </p:nvPr>
        </p:nvSpPr>
        <p:spPr>
          <a:xfrm>
            <a:off x="2364232" y="5309936"/>
            <a:ext cx="12295196" cy="2971097"/>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38988563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ort bilde med tekst">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8502D847-EF0A-40D6-98D4-363AD03B4F25}"/>
              </a:ext>
            </a:extLst>
          </p:cNvPr>
          <p:cNvSpPr/>
          <p:nvPr userDrawn="1"/>
        </p:nvSpPr>
        <p:spPr>
          <a:xfrm>
            <a:off x="1944914" y="101600"/>
            <a:ext cx="13628915" cy="10740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8124597" y="0"/>
            <a:ext cx="8129816" cy="9145143"/>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1589" y="566057"/>
            <a:ext cx="6480810" cy="8049032"/>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19644673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x tekstbokser og 2x bilder">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D334645B-223F-4526-8D89-BC20DD382EAF}"/>
              </a:ext>
            </a:extLst>
          </p:cNvPr>
          <p:cNvSpPr/>
          <p:nvPr userDrawn="1"/>
        </p:nvSpPr>
        <p:spPr>
          <a:xfrm>
            <a:off x="1306286" y="130629"/>
            <a:ext cx="14557828" cy="19158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4572572"/>
            <a:ext cx="8129816" cy="4571428"/>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7" name="Plassholder for tekst 6">
            <a:extLst>
              <a:ext uri="{FF2B5EF4-FFF2-40B4-BE49-F238E27FC236}">
                <a16:creationId xmlns:a16="http://schemas.microsoft.com/office/drawing/2014/main" id="{70691A1F-0C65-4936-A3D1-75D553931D9A}"/>
              </a:ext>
            </a:extLst>
          </p:cNvPr>
          <p:cNvSpPr>
            <a:spLocks noGrp="1"/>
          </p:cNvSpPr>
          <p:nvPr>
            <p:ph type="body" sz="quarter" idx="13"/>
          </p:nvPr>
        </p:nvSpPr>
        <p:spPr>
          <a:xfrm>
            <a:off x="1080135" y="338378"/>
            <a:ext cx="5760720" cy="2520315"/>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bilde 6">
            <a:extLst>
              <a:ext uri="{FF2B5EF4-FFF2-40B4-BE49-F238E27FC236}">
                <a16:creationId xmlns:a16="http://schemas.microsoft.com/office/drawing/2014/main" id="{A6665869-579D-4D0A-8BB5-C514B896A395}"/>
              </a:ext>
            </a:extLst>
          </p:cNvPr>
          <p:cNvSpPr>
            <a:spLocks noGrp="1"/>
          </p:cNvSpPr>
          <p:nvPr>
            <p:ph type="pic" sz="quarter" idx="15"/>
          </p:nvPr>
        </p:nvSpPr>
        <p:spPr>
          <a:xfrm>
            <a:off x="8129816" y="0"/>
            <a:ext cx="8124596" cy="4572572"/>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81147" y="4856071"/>
            <a:ext cx="5760720" cy="2520315"/>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31506090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ataside">
    <p:spTree>
      <p:nvGrpSpPr>
        <p:cNvPr id="1" name=""/>
        <p:cNvGrpSpPr/>
        <p:nvPr/>
      </p:nvGrpSpPr>
      <p:grpSpPr>
        <a:xfrm>
          <a:off x="0" y="0"/>
          <a:ext cx="0" cy="0"/>
          <a:chOff x="0" y="0"/>
          <a:chExt cx="0" cy="0"/>
        </a:xfrm>
      </p:grpSpPr>
      <p:sp>
        <p:nvSpPr>
          <p:cNvPr id="15" name="Plassholder for innhold 14">
            <a:extLst>
              <a:ext uri="{FF2B5EF4-FFF2-40B4-BE49-F238E27FC236}">
                <a16:creationId xmlns:a16="http://schemas.microsoft.com/office/drawing/2014/main" id="{BA50970E-2AEF-4397-90BC-068B1C7C1E60}"/>
              </a:ext>
            </a:extLst>
          </p:cNvPr>
          <p:cNvSpPr>
            <a:spLocks noGrp="1"/>
          </p:cNvSpPr>
          <p:nvPr>
            <p:ph idx="14"/>
          </p:nvPr>
        </p:nvSpPr>
        <p:spPr>
          <a:xfrm>
            <a:off x="2365830" y="900110"/>
            <a:ext cx="11771736" cy="7532689"/>
          </a:xfrm>
          <a:prstGeom prst="rect">
            <a:avLst/>
          </a:prstGeom>
        </p:spPr>
        <p:txBody>
          <a:bodyPr lIns="0" tIns="0" rIns="0" bIns="0"/>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10027183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ause #1">
    <p:spTree>
      <p:nvGrpSpPr>
        <p:cNvPr id="1" name=""/>
        <p:cNvGrpSpPr/>
        <p:nvPr/>
      </p:nvGrpSpPr>
      <p:grpSpPr>
        <a:xfrm>
          <a:off x="0" y="0"/>
          <a:ext cx="0" cy="0"/>
          <a:chOff x="0" y="0"/>
          <a:chExt cx="0" cy="0"/>
        </a:xfrm>
      </p:grpSpPr>
      <p:pic>
        <p:nvPicPr>
          <p:cNvPr id="3" name="Bilde 2" descr="Et bilde som inneholder tegning&#10;&#10;Automatisk generert beskrivelse">
            <a:extLst>
              <a:ext uri="{FF2B5EF4-FFF2-40B4-BE49-F238E27FC236}">
                <a16:creationId xmlns:a16="http://schemas.microsoft.com/office/drawing/2014/main" id="{B32B5ECC-2D7D-48D0-B8D9-C63BF3D3531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7"/>
            <a:ext cx="16254413" cy="9141965"/>
          </a:xfrm>
          <a:prstGeom prst="rect">
            <a:avLst/>
          </a:prstGeom>
        </p:spPr>
      </p:pic>
      <p:sp>
        <p:nvSpPr>
          <p:cNvPr id="6" name="Tittel 1"/>
          <p:cNvSpPr>
            <a:spLocks noGrp="1"/>
          </p:cNvSpPr>
          <p:nvPr>
            <p:ph type="title"/>
          </p:nvPr>
        </p:nvSpPr>
        <p:spPr>
          <a:xfrm>
            <a:off x="2365963" y="3681198"/>
            <a:ext cx="6120080" cy="1419611"/>
          </a:xfrm>
          <a:prstGeom prst="rect">
            <a:avLst/>
          </a:prstGeom>
        </p:spPr>
        <p:txBody>
          <a:bodyPr/>
          <a:lstStyle>
            <a:lvl1pPr>
              <a:defRPr>
                <a:solidFill>
                  <a:schemeClr val="bg1"/>
                </a:solidFill>
              </a:defRPr>
            </a:lvl1pPr>
          </a:lstStyle>
          <a:p>
            <a:r>
              <a:rPr lang="nb-NO"/>
              <a:t>Klikk for å redigere tittelstil</a:t>
            </a:r>
          </a:p>
        </p:txBody>
      </p:sp>
      <p:pic>
        <p:nvPicPr>
          <p:cNvPr id="11" name="Bilde 10" descr="Et bilde som inneholder tegning&#10;&#10;Automatisk generert beskrivelse">
            <a:extLst>
              <a:ext uri="{FF2B5EF4-FFF2-40B4-BE49-F238E27FC236}">
                <a16:creationId xmlns:a16="http://schemas.microsoft.com/office/drawing/2014/main" id="{1623D34C-1926-4810-91BE-D6B95CA93B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5963" y="600106"/>
            <a:ext cx="439149" cy="440948"/>
          </a:xfrm>
          <a:prstGeom prst="rect">
            <a:avLst/>
          </a:prstGeom>
        </p:spPr>
      </p:pic>
      <p:sp>
        <p:nvSpPr>
          <p:cNvPr id="17" name="TextBox 6">
            <a:extLst>
              <a:ext uri="{FF2B5EF4-FFF2-40B4-BE49-F238E27FC236}">
                <a16:creationId xmlns:a16="http://schemas.microsoft.com/office/drawing/2014/main" id="{AEEAA6E5-76EB-4149-A5FA-6F5AED27612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25841167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Lang Animert Introslide #1">
    <p:bg>
      <p:bgPr>
        <a:solidFill>
          <a:schemeClr val="lt1"/>
        </a:solidFill>
        <a:effectLst/>
      </p:bgPr>
    </p:bg>
    <p:spTree>
      <p:nvGrpSpPr>
        <p:cNvPr id="1" name=""/>
        <p:cNvGrpSpPr/>
        <p:nvPr/>
      </p:nvGrpSpPr>
      <p:grpSpPr>
        <a:xfrm>
          <a:off x="0" y="0"/>
          <a:ext cx="0" cy="0"/>
          <a:chOff x="0" y="0"/>
          <a:chExt cx="0" cy="0"/>
        </a:xfrm>
      </p:grpSpPr>
      <p:pic>
        <p:nvPicPr>
          <p:cNvPr id="3" name="Digdir_Intro_01_20201014">
            <a:hlinkClick r:id="" action="ppaction://media"/>
            <a:extLst>
              <a:ext uri="{FF2B5EF4-FFF2-40B4-BE49-F238E27FC236}">
                <a16:creationId xmlns:a16="http://schemas.microsoft.com/office/drawing/2014/main" id="{3A2F5C53-3D67-48E6-8586-4DB169ED894C}"/>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Tree>
    <p:extLst>
      <p:ext uri="{BB962C8B-B14F-4D97-AF65-F5344CB8AC3E}">
        <p14:creationId xmlns:p14="http://schemas.microsoft.com/office/powerpoint/2010/main" val="171230010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Avslutningsside">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6D1E0FE9-5097-4A7A-849E-80C6670E411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7"/>
            <a:ext cx="16254413" cy="9141965"/>
          </a:xfrm>
          <a:prstGeom prst="rect">
            <a:avLst/>
          </a:prstGeom>
        </p:spPr>
      </p:pic>
      <p:pic>
        <p:nvPicPr>
          <p:cNvPr id="4" name="Bilde 3" descr="Et bilde som inneholder tegning&#10;&#10;Automatisk generert beskrivelse">
            <a:extLst>
              <a:ext uri="{FF2B5EF4-FFF2-40B4-BE49-F238E27FC236}">
                <a16:creationId xmlns:a16="http://schemas.microsoft.com/office/drawing/2014/main" id="{55ABA1C8-70E5-466F-8965-C04932D886A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7206" y="4295660"/>
            <a:ext cx="1489437" cy="1495540"/>
          </a:xfrm>
          <a:prstGeom prst="rect">
            <a:avLst/>
          </a:prstGeom>
        </p:spPr>
      </p:pic>
      <p:sp>
        <p:nvSpPr>
          <p:cNvPr id="5" name="TekstSylinder 4">
            <a:extLst>
              <a:ext uri="{FF2B5EF4-FFF2-40B4-BE49-F238E27FC236}">
                <a16:creationId xmlns:a16="http://schemas.microsoft.com/office/drawing/2014/main" id="{A278092D-6D2E-4BF9-9025-D1CB6046007B}"/>
              </a:ext>
            </a:extLst>
          </p:cNvPr>
          <p:cNvSpPr txBox="1"/>
          <p:nvPr userDrawn="1"/>
        </p:nvSpPr>
        <p:spPr>
          <a:xfrm>
            <a:off x="8054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Digitaliseringsdirektoratet</a:t>
            </a:r>
          </a:p>
          <a:p>
            <a:pPr>
              <a:lnSpc>
                <a:spcPct val="150000"/>
              </a:lnSpc>
              <a:spcBef>
                <a:spcPts val="0"/>
              </a:spcBef>
            </a:pPr>
            <a:r>
              <a:rPr lang="nb-NO" sz="1200" b="0">
                <a:solidFill>
                  <a:schemeClr val="bg1"/>
                </a:solidFill>
              </a:rPr>
              <a:t>postmottak@digdir.no</a:t>
            </a:r>
          </a:p>
          <a:p>
            <a:pPr>
              <a:lnSpc>
                <a:spcPct val="150000"/>
              </a:lnSpc>
              <a:spcBef>
                <a:spcPts val="0"/>
              </a:spcBef>
            </a:pPr>
            <a:r>
              <a:rPr lang="nb-NO" sz="1200" b="0">
                <a:solidFill>
                  <a:schemeClr val="bg1"/>
                </a:solidFill>
              </a:rPr>
              <a:t>22 45 10 00</a:t>
            </a:r>
          </a:p>
          <a:p>
            <a:pPr>
              <a:lnSpc>
                <a:spcPct val="150000"/>
              </a:lnSpc>
              <a:spcBef>
                <a:spcPts val="0"/>
              </a:spcBef>
            </a:pPr>
            <a:r>
              <a:rPr lang="nb-NO" sz="1200" b="0">
                <a:solidFill>
                  <a:schemeClr val="bg1"/>
                </a:solidFill>
              </a:rPr>
              <a:t>Postboks 1382 Vika, 0114 Oslo</a:t>
            </a:r>
          </a:p>
        </p:txBody>
      </p:sp>
      <p:sp>
        <p:nvSpPr>
          <p:cNvPr id="12" name="TekstSylinder 11">
            <a:extLst>
              <a:ext uri="{FF2B5EF4-FFF2-40B4-BE49-F238E27FC236}">
                <a16:creationId xmlns:a16="http://schemas.microsoft.com/office/drawing/2014/main" id="{63D8E4ED-29EB-4D5B-8A83-7BF70D2626F8}"/>
              </a:ext>
            </a:extLst>
          </p:cNvPr>
          <p:cNvSpPr txBox="1"/>
          <p:nvPr userDrawn="1"/>
        </p:nvSpPr>
        <p:spPr>
          <a:xfrm>
            <a:off x="11102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Besøksadresser:</a:t>
            </a:r>
          </a:p>
          <a:p>
            <a:pPr>
              <a:lnSpc>
                <a:spcPct val="150000"/>
              </a:lnSpc>
              <a:spcBef>
                <a:spcPts val="0"/>
              </a:spcBef>
            </a:pPr>
            <a:r>
              <a:rPr lang="nb-NO" sz="1200" b="1">
                <a:solidFill>
                  <a:schemeClr val="bg1"/>
                </a:solidFill>
              </a:rPr>
              <a:t>Industriveien 1, 8900 Brønnøysund</a:t>
            </a:r>
          </a:p>
          <a:p>
            <a:pPr>
              <a:lnSpc>
                <a:spcPct val="150000"/>
              </a:lnSpc>
              <a:spcBef>
                <a:spcPts val="0"/>
              </a:spcBef>
            </a:pPr>
            <a:r>
              <a:rPr lang="nb-NO" sz="1200" b="1">
                <a:solidFill>
                  <a:schemeClr val="bg1"/>
                </a:solidFill>
              </a:rPr>
              <a:t>Skrivarevegen 2, 6863 Leikanger</a:t>
            </a:r>
          </a:p>
          <a:p>
            <a:pPr>
              <a:lnSpc>
                <a:spcPct val="150000"/>
              </a:lnSpc>
              <a:spcBef>
                <a:spcPts val="0"/>
              </a:spcBef>
            </a:pPr>
            <a:r>
              <a:rPr lang="nb-NO" sz="1200" b="1">
                <a:solidFill>
                  <a:schemeClr val="bg1"/>
                </a:solidFill>
              </a:rPr>
              <a:t>Grev Wedels Plass 9, 0151 Oslo</a:t>
            </a:r>
            <a:endParaRPr lang="nb-NO" sz="1200" b="0">
              <a:solidFill>
                <a:schemeClr val="bg1"/>
              </a:solidFill>
            </a:endParaRPr>
          </a:p>
        </p:txBody>
      </p:sp>
      <p:sp>
        <p:nvSpPr>
          <p:cNvPr id="14" name="TekstSylinder 13">
            <a:extLst>
              <a:ext uri="{FF2B5EF4-FFF2-40B4-BE49-F238E27FC236}">
                <a16:creationId xmlns:a16="http://schemas.microsoft.com/office/drawing/2014/main" id="{60842A71-D675-4BCF-A694-A088EB0F8293}"/>
              </a:ext>
            </a:extLst>
          </p:cNvPr>
          <p:cNvSpPr txBox="1"/>
          <p:nvPr userDrawn="1"/>
        </p:nvSpPr>
        <p:spPr>
          <a:xfrm>
            <a:off x="3393643" y="7302500"/>
            <a:ext cx="3048000" cy="335156"/>
          </a:xfrm>
          <a:prstGeom prst="rect">
            <a:avLst/>
          </a:prstGeom>
          <a:noFill/>
        </p:spPr>
        <p:txBody>
          <a:bodyPr wrap="square" rtlCol="0">
            <a:spAutoFit/>
          </a:bodyPr>
          <a:lstStyle/>
          <a:p>
            <a:pPr>
              <a:lnSpc>
                <a:spcPct val="150000"/>
              </a:lnSpc>
              <a:spcBef>
                <a:spcPts val="0"/>
              </a:spcBef>
            </a:pPr>
            <a:r>
              <a:rPr lang="nb-NO" sz="1200" b="1">
                <a:solidFill>
                  <a:srgbClr val="1E2B3C"/>
                </a:solidFill>
              </a:rPr>
              <a:t>digdir.no</a:t>
            </a:r>
            <a:endParaRPr lang="nb-NO" sz="1200" b="0">
              <a:solidFill>
                <a:srgbClr val="1E2B3C"/>
              </a:solidFill>
            </a:endParaRPr>
          </a:p>
        </p:txBody>
      </p:sp>
    </p:spTree>
    <p:extLst>
      <p:ext uri="{BB962C8B-B14F-4D97-AF65-F5344CB8AC3E}">
        <p14:creationId xmlns:p14="http://schemas.microsoft.com/office/powerpoint/2010/main" val="101263200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B00803B-2471-4E16-9D1A-15B63D6608C1}"/>
              </a:ext>
            </a:extLst>
          </p:cNvPr>
          <p:cNvSpPr>
            <a:spLocks noGrp="1"/>
          </p:cNvSpPr>
          <p:nvPr>
            <p:ph type="title"/>
          </p:nvPr>
        </p:nvSpPr>
        <p:spPr/>
        <p:txBody>
          <a:bodyPr/>
          <a:lstStyle/>
          <a:p>
            <a:r>
              <a:rPr lang="nb-NO"/>
              <a:t>Klikk for å redigere tittelstil</a:t>
            </a:r>
          </a:p>
        </p:txBody>
      </p:sp>
    </p:spTree>
    <p:extLst>
      <p:ext uri="{BB962C8B-B14F-4D97-AF65-F5344CB8AC3E}">
        <p14:creationId xmlns:p14="http://schemas.microsoft.com/office/powerpoint/2010/main" val="8162684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2_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idx="1"/>
          </p:nvPr>
        </p:nvSpPr>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10"/>
          </p:nvPr>
        </p:nvSpPr>
        <p:spPr/>
        <p:txBody>
          <a:bodyPr/>
          <a:lstStyle/>
          <a:p>
            <a:fld id="{F31BD7B1-0547-4D22-9809-2E188BEF3966}" type="datetimeFigureOut">
              <a:rPr lang="nb-NO" smtClean="0"/>
              <a:t>16.09.2024</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E9991E24-9667-4D70-A0A5-3F3F5D610884}" type="slidenum">
              <a:rPr lang="nb-NO" smtClean="0"/>
              <a:t>‹#›</a:t>
            </a:fld>
            <a:endParaRPr lang="nb-NO"/>
          </a:p>
        </p:txBody>
      </p:sp>
    </p:spTree>
    <p:extLst>
      <p:ext uri="{BB962C8B-B14F-4D97-AF65-F5344CB8AC3E}">
        <p14:creationId xmlns:p14="http://schemas.microsoft.com/office/powerpoint/2010/main" val="976964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om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55137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45878" y="251520"/>
            <a:ext cx="14998648" cy="857251"/>
          </a:xfrm>
        </p:spPr>
        <p:txBody>
          <a:bodyPr/>
          <a:lstStyle>
            <a:lvl1pPr>
              <a:defRPr sz="2133"/>
            </a:lvl1pPr>
          </a:lstStyle>
          <a:p>
            <a:r>
              <a:rPr lang="en-US"/>
              <a:t>Click to edit Master title style</a:t>
            </a:r>
          </a:p>
        </p:txBody>
      </p:sp>
      <p:sp>
        <p:nvSpPr>
          <p:cNvPr id="4" name="Slide Number Placeholder 28"/>
          <p:cNvSpPr>
            <a:spLocks noGrp="1"/>
          </p:cNvSpPr>
          <p:nvPr>
            <p:ph type="sldNum" sz="quarter" idx="4"/>
          </p:nvPr>
        </p:nvSpPr>
        <p:spPr>
          <a:xfrm>
            <a:off x="14742570" y="8521429"/>
            <a:ext cx="1546428" cy="609600"/>
          </a:xfrm>
          <a:prstGeom prst="rect">
            <a:avLst/>
          </a:prstGeom>
        </p:spPr>
        <p:txBody>
          <a:bodyPr anchor="b"/>
          <a:lstStyle>
            <a:lvl1pPr>
              <a:defRPr>
                <a:solidFill>
                  <a:schemeClr val="bg1"/>
                </a:solidFill>
              </a:defRPr>
            </a:lvl1pPr>
          </a:lstStyle>
          <a:p>
            <a:pPr marL="0" marR="0" lvl="0" indent="0" algn="r" defTabSz="1149949" rtl="0" eaLnBrk="1" fontAlgn="auto" latinLnBrk="0" hangingPunct="1">
              <a:lnSpc>
                <a:spcPct val="100000"/>
              </a:lnSpc>
              <a:spcBef>
                <a:spcPts val="0"/>
              </a:spcBef>
              <a:spcAft>
                <a:spcPts val="0"/>
              </a:spcAft>
              <a:buClrTx/>
              <a:buSzTx/>
              <a:buFontTx/>
              <a:buNone/>
              <a:tabLst/>
              <a:defRPr/>
            </a:pPr>
            <a:fld id="{9A6B8722-0B72-404D-93E1-0926F435814F}" type="slidenum">
              <a:rPr kumimoji="0" lang="en-US" sz="1200" b="1"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770150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1">
    <p:bg>
      <p:bgPr>
        <a:solidFill>
          <a:schemeClr val="lt1"/>
        </a:solidFill>
        <a:effectLst/>
      </p:bgPr>
    </p:bg>
    <p:spTree>
      <p:nvGrpSpPr>
        <p:cNvPr id="1" name=""/>
        <p:cNvGrpSpPr/>
        <p:nvPr/>
      </p:nvGrpSpPr>
      <p:grpSpPr>
        <a:xfrm>
          <a:off x="0" y="0"/>
          <a:ext cx="0" cy="0"/>
          <a:chOff x="0" y="0"/>
          <a:chExt cx="0" cy="0"/>
        </a:xfrm>
      </p:grpSpPr>
      <p:pic>
        <p:nvPicPr>
          <p:cNvPr id="6" name="Digdir_Transition_01">
            <a:hlinkClick r:id="" action="ppaction://media"/>
            <a:extLst>
              <a:ext uri="{FF2B5EF4-FFF2-40B4-BE49-F238E27FC236}">
                <a16:creationId xmlns:a16="http://schemas.microsoft.com/office/drawing/2014/main" id="{9D8054C2-404C-4902-A00B-CDC216929480}"/>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4413" cy="9143107"/>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42403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2">
    <p:bg>
      <p:bgPr>
        <a:solidFill>
          <a:schemeClr val="lt1"/>
        </a:solidFill>
        <a:effectLst/>
      </p:bgPr>
    </p:bg>
    <p:spTree>
      <p:nvGrpSpPr>
        <p:cNvPr id="1" name=""/>
        <p:cNvGrpSpPr/>
        <p:nvPr/>
      </p:nvGrpSpPr>
      <p:grpSpPr>
        <a:xfrm>
          <a:off x="0" y="0"/>
          <a:ext cx="0" cy="0"/>
          <a:chOff x="0" y="0"/>
          <a:chExt cx="0" cy="0"/>
        </a:xfrm>
      </p:grpSpPr>
      <p:pic>
        <p:nvPicPr>
          <p:cNvPr id="5" name="Digdir_Transition_02">
            <a:hlinkClick r:id="" action="ppaction://media"/>
            <a:extLst>
              <a:ext uri="{FF2B5EF4-FFF2-40B4-BE49-F238E27FC236}">
                <a16:creationId xmlns:a16="http://schemas.microsoft.com/office/drawing/2014/main" id="{BAEB2C08-6275-4E05-A719-5423DA108A6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15629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3">
    <p:bg>
      <p:bgPr>
        <a:solidFill>
          <a:schemeClr val="lt1"/>
        </a:solidFill>
        <a:effectLst/>
      </p:bgPr>
    </p:bg>
    <p:spTree>
      <p:nvGrpSpPr>
        <p:cNvPr id="1" name=""/>
        <p:cNvGrpSpPr/>
        <p:nvPr/>
      </p:nvGrpSpPr>
      <p:grpSpPr>
        <a:xfrm>
          <a:off x="0" y="0"/>
          <a:ext cx="0" cy="0"/>
          <a:chOff x="0" y="0"/>
          <a:chExt cx="0" cy="0"/>
        </a:xfrm>
      </p:grpSpPr>
      <p:pic>
        <p:nvPicPr>
          <p:cNvPr id="6" name="Digdir_Transition_03">
            <a:hlinkClick r:id="" action="ppaction://media"/>
            <a:extLst>
              <a:ext uri="{FF2B5EF4-FFF2-40B4-BE49-F238E27FC236}">
                <a16:creationId xmlns:a16="http://schemas.microsoft.com/office/drawing/2014/main" id="{16636BD1-6D01-43C8-9703-319789A8E9C2}"/>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581946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4">
    <p:bg>
      <p:bgPr>
        <a:solidFill>
          <a:schemeClr val="lt1"/>
        </a:solidFill>
        <a:effectLst/>
      </p:bgPr>
    </p:bg>
    <p:spTree>
      <p:nvGrpSpPr>
        <p:cNvPr id="1" name=""/>
        <p:cNvGrpSpPr/>
        <p:nvPr/>
      </p:nvGrpSpPr>
      <p:grpSpPr>
        <a:xfrm>
          <a:off x="0" y="0"/>
          <a:ext cx="0" cy="0"/>
          <a:chOff x="0" y="0"/>
          <a:chExt cx="0" cy="0"/>
        </a:xfrm>
      </p:grpSpPr>
      <p:pic>
        <p:nvPicPr>
          <p:cNvPr id="5" name="Digdir_Transition_04">
            <a:hlinkClick r:id="" action="ppaction://media"/>
            <a:extLst>
              <a:ext uri="{FF2B5EF4-FFF2-40B4-BE49-F238E27FC236}">
                <a16:creationId xmlns:a16="http://schemas.microsoft.com/office/drawing/2014/main" id="{01948658-E107-4673-853B-7E4EC79DD008}"/>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361874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5">
    <p:bg>
      <p:bgPr>
        <a:solidFill>
          <a:schemeClr val="lt1"/>
        </a:solidFill>
        <a:effectLst/>
      </p:bgPr>
    </p:bg>
    <p:spTree>
      <p:nvGrpSpPr>
        <p:cNvPr id="1" name=""/>
        <p:cNvGrpSpPr/>
        <p:nvPr/>
      </p:nvGrpSpPr>
      <p:grpSpPr>
        <a:xfrm>
          <a:off x="0" y="0"/>
          <a:ext cx="0" cy="0"/>
          <a:chOff x="0" y="0"/>
          <a:chExt cx="0" cy="0"/>
        </a:xfrm>
      </p:grpSpPr>
      <p:pic>
        <p:nvPicPr>
          <p:cNvPr id="6" name="Digdir_Transition_05">
            <a:hlinkClick r:id="" action="ppaction://media"/>
            <a:extLst>
              <a:ext uri="{FF2B5EF4-FFF2-40B4-BE49-F238E27FC236}">
                <a16:creationId xmlns:a16="http://schemas.microsoft.com/office/drawing/2014/main" id="{9CAB091A-4D4F-4D56-AD2B-62225BB722F1}"/>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145509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gdir Introslide #1">
    <p:bg>
      <p:bgPr>
        <a:solidFill>
          <a:schemeClr val="lt1"/>
        </a:solidFill>
        <a:effectLst/>
      </p:bgPr>
    </p:bg>
    <p:spTree>
      <p:nvGrpSpPr>
        <p:cNvPr id="1" name=""/>
        <p:cNvGrpSpPr/>
        <p:nvPr/>
      </p:nvGrpSpPr>
      <p:grpSpPr>
        <a:xfrm>
          <a:off x="0" y="0"/>
          <a:ext cx="0" cy="0"/>
          <a:chOff x="0" y="0"/>
          <a:chExt cx="0" cy="0"/>
        </a:xfrm>
      </p:grpSpPr>
      <p:pic>
        <p:nvPicPr>
          <p:cNvPr id="23" name="Bilde 22">
            <a:extLst>
              <a:ext uri="{FF2B5EF4-FFF2-40B4-BE49-F238E27FC236}">
                <a16:creationId xmlns:a16="http://schemas.microsoft.com/office/drawing/2014/main" id="{B2A23DC1-5111-42B6-BB17-35AC458FDD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9" name="Tittel 1">
            <a:extLst>
              <a:ext uri="{FF2B5EF4-FFF2-40B4-BE49-F238E27FC236}">
                <a16:creationId xmlns:a16="http://schemas.microsoft.com/office/drawing/2014/main" id="{65404134-5F34-4B94-A9B6-316CBDACD458}"/>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pic>
        <p:nvPicPr>
          <p:cNvPr id="17" name="Bilde 16">
            <a:extLst>
              <a:ext uri="{FF2B5EF4-FFF2-40B4-BE49-F238E27FC236}">
                <a16:creationId xmlns:a16="http://schemas.microsoft.com/office/drawing/2014/main" id="{511E4814-F717-4C61-A710-7E70E4ACD41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21" name="TextBox 6">
            <a:extLst>
              <a:ext uri="{FF2B5EF4-FFF2-40B4-BE49-F238E27FC236}">
                <a16:creationId xmlns:a16="http://schemas.microsoft.com/office/drawing/2014/main" id="{1F4A38C3-D8E7-404C-9494-8A3CD442BE93}"/>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34884843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6">
    <p:bg>
      <p:bgPr>
        <a:solidFill>
          <a:schemeClr val="lt1"/>
        </a:solidFill>
        <a:effectLst/>
      </p:bgPr>
    </p:bg>
    <p:spTree>
      <p:nvGrpSpPr>
        <p:cNvPr id="1" name=""/>
        <p:cNvGrpSpPr/>
        <p:nvPr/>
      </p:nvGrpSpPr>
      <p:grpSpPr>
        <a:xfrm>
          <a:off x="0" y="0"/>
          <a:ext cx="0" cy="0"/>
          <a:chOff x="0" y="0"/>
          <a:chExt cx="0" cy="0"/>
        </a:xfrm>
      </p:grpSpPr>
      <p:pic>
        <p:nvPicPr>
          <p:cNvPr id="5" name="Digdir_Transition_06">
            <a:hlinkClick r:id="" action="ppaction://media"/>
            <a:extLst>
              <a:ext uri="{FF2B5EF4-FFF2-40B4-BE49-F238E27FC236}">
                <a16:creationId xmlns:a16="http://schemas.microsoft.com/office/drawing/2014/main" id="{BA551B63-9795-46AD-AD4F-E5D9D654D57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162280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0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7">
    <p:bg>
      <p:bgPr>
        <a:solidFill>
          <a:schemeClr val="lt1"/>
        </a:solidFill>
        <a:effectLst/>
      </p:bgPr>
    </p:bg>
    <p:spTree>
      <p:nvGrpSpPr>
        <p:cNvPr id="1" name=""/>
        <p:cNvGrpSpPr/>
        <p:nvPr/>
      </p:nvGrpSpPr>
      <p:grpSpPr>
        <a:xfrm>
          <a:off x="0" y="0"/>
          <a:ext cx="0" cy="0"/>
          <a:chOff x="0" y="0"/>
          <a:chExt cx="0" cy="0"/>
        </a:xfrm>
      </p:grpSpPr>
      <p:pic>
        <p:nvPicPr>
          <p:cNvPr id="6" name="Digdir_Transition_07">
            <a:hlinkClick r:id="" action="ppaction://media"/>
            <a:extLst>
              <a:ext uri="{FF2B5EF4-FFF2-40B4-BE49-F238E27FC236}">
                <a16:creationId xmlns:a16="http://schemas.microsoft.com/office/drawing/2014/main" id="{02FF6D17-3B7F-41FF-A026-44065259C7C4}"/>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580997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8">
    <p:bg>
      <p:bgPr>
        <a:solidFill>
          <a:schemeClr val="lt1"/>
        </a:solidFill>
        <a:effectLst/>
      </p:bgPr>
    </p:bg>
    <p:spTree>
      <p:nvGrpSpPr>
        <p:cNvPr id="1" name=""/>
        <p:cNvGrpSpPr/>
        <p:nvPr/>
      </p:nvGrpSpPr>
      <p:grpSpPr>
        <a:xfrm>
          <a:off x="0" y="0"/>
          <a:ext cx="0" cy="0"/>
          <a:chOff x="0" y="0"/>
          <a:chExt cx="0" cy="0"/>
        </a:xfrm>
      </p:grpSpPr>
      <p:pic>
        <p:nvPicPr>
          <p:cNvPr id="5" name="Digdir_Transition_08">
            <a:hlinkClick r:id="" action="ppaction://media"/>
            <a:extLst>
              <a:ext uri="{FF2B5EF4-FFF2-40B4-BE49-F238E27FC236}">
                <a16:creationId xmlns:a16="http://schemas.microsoft.com/office/drawing/2014/main" id="{B7C49D2E-8481-48C5-982E-FBA05A32864D}"/>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9" name="TextBox 6">
            <a:extLst>
              <a:ext uri="{FF2B5EF4-FFF2-40B4-BE49-F238E27FC236}">
                <a16:creationId xmlns:a16="http://schemas.microsoft.com/office/drawing/2014/main" id="{81B9EAEB-567D-46AB-BDCF-F0F067B4F97C}"/>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480688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9">
    <p:bg>
      <p:bgPr>
        <a:solidFill>
          <a:schemeClr val="lt1"/>
        </a:solidFill>
        <a:effectLst/>
      </p:bgPr>
    </p:bg>
    <p:spTree>
      <p:nvGrpSpPr>
        <p:cNvPr id="1" name=""/>
        <p:cNvGrpSpPr/>
        <p:nvPr/>
      </p:nvGrpSpPr>
      <p:grpSpPr>
        <a:xfrm>
          <a:off x="0" y="0"/>
          <a:ext cx="0" cy="0"/>
          <a:chOff x="0" y="0"/>
          <a:chExt cx="0" cy="0"/>
        </a:xfrm>
      </p:grpSpPr>
      <p:pic>
        <p:nvPicPr>
          <p:cNvPr id="6" name="Digdir_Transition_09">
            <a:hlinkClick r:id="" action="ppaction://media"/>
            <a:extLst>
              <a:ext uri="{FF2B5EF4-FFF2-40B4-BE49-F238E27FC236}">
                <a16:creationId xmlns:a16="http://schemas.microsoft.com/office/drawing/2014/main" id="{8E5F1F34-6F1E-47AE-832E-FE861F723E2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1" y="-1"/>
            <a:ext cx="16254413" cy="9143107"/>
          </a:xfrm>
          <a:prstGeom prst="rect">
            <a:avLst/>
          </a:prstGeom>
        </p:spPr>
      </p:pic>
      <p:sp>
        <p:nvSpPr>
          <p:cNvPr id="9" name="TextBox 6">
            <a:extLst>
              <a:ext uri="{FF2B5EF4-FFF2-40B4-BE49-F238E27FC236}">
                <a16:creationId xmlns:a16="http://schemas.microsoft.com/office/drawing/2014/main" id="{0442EF8D-8DD1-4D21-8B66-6BDC9E811030}"/>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4052900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1">
    <p:bg>
      <p:bgPr>
        <a:solidFill>
          <a:schemeClr val="lt1"/>
        </a:solidFill>
        <a:effectLst/>
      </p:bgPr>
    </p:bg>
    <p:spTree>
      <p:nvGrpSpPr>
        <p:cNvPr id="1" name=""/>
        <p:cNvGrpSpPr/>
        <p:nvPr/>
      </p:nvGrpSpPr>
      <p:grpSpPr>
        <a:xfrm>
          <a:off x="0" y="0"/>
          <a:ext cx="0" cy="0"/>
          <a:chOff x="0" y="0"/>
          <a:chExt cx="0" cy="0"/>
        </a:xfrm>
      </p:grpSpPr>
      <p:pic>
        <p:nvPicPr>
          <p:cNvPr id="6" name="Digdir_Transition_01">
            <a:hlinkClick r:id="" action="ppaction://media"/>
            <a:extLst>
              <a:ext uri="{FF2B5EF4-FFF2-40B4-BE49-F238E27FC236}">
                <a16:creationId xmlns:a16="http://schemas.microsoft.com/office/drawing/2014/main" id="{9D8054C2-404C-4902-A00B-CDC216929480}"/>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4413" cy="9143107"/>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049241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0" mute="1">
                <p:cTn id="12" fill="hold" display="0">
                  <p:stCondLst>
                    <p:cond delay="indefinite"/>
                  </p:stCondLst>
                </p:cTn>
                <p:tgtEl>
                  <p:spTgt spid="6"/>
                </p:tgtEl>
              </p:cMediaNode>
            </p:video>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2">
    <p:bg>
      <p:bgPr>
        <a:solidFill>
          <a:schemeClr val="lt1"/>
        </a:solidFill>
        <a:effectLst/>
      </p:bgPr>
    </p:bg>
    <p:spTree>
      <p:nvGrpSpPr>
        <p:cNvPr id="1" name=""/>
        <p:cNvGrpSpPr/>
        <p:nvPr/>
      </p:nvGrpSpPr>
      <p:grpSpPr>
        <a:xfrm>
          <a:off x="0" y="0"/>
          <a:ext cx="0" cy="0"/>
          <a:chOff x="0" y="0"/>
          <a:chExt cx="0" cy="0"/>
        </a:xfrm>
      </p:grpSpPr>
      <p:pic>
        <p:nvPicPr>
          <p:cNvPr id="5" name="Digdir_Transition_02">
            <a:hlinkClick r:id="" action="ppaction://media"/>
            <a:extLst>
              <a:ext uri="{FF2B5EF4-FFF2-40B4-BE49-F238E27FC236}">
                <a16:creationId xmlns:a16="http://schemas.microsoft.com/office/drawing/2014/main" id="{BAEB2C08-6275-4E05-A719-5423DA108A6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21898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mute="1">
                <p:cTn id="12" fill="hold" display="0">
                  <p:stCondLst>
                    <p:cond delay="indefinite"/>
                  </p:stCondLst>
                </p:cTn>
                <p:tgtEl>
                  <p:spTgt spid="5"/>
                </p:tgtEl>
              </p:cMediaNode>
            </p:video>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3">
    <p:bg>
      <p:bgPr>
        <a:solidFill>
          <a:schemeClr val="lt1"/>
        </a:solidFill>
        <a:effectLst/>
      </p:bgPr>
    </p:bg>
    <p:spTree>
      <p:nvGrpSpPr>
        <p:cNvPr id="1" name=""/>
        <p:cNvGrpSpPr/>
        <p:nvPr/>
      </p:nvGrpSpPr>
      <p:grpSpPr>
        <a:xfrm>
          <a:off x="0" y="0"/>
          <a:ext cx="0" cy="0"/>
          <a:chOff x="0" y="0"/>
          <a:chExt cx="0" cy="0"/>
        </a:xfrm>
      </p:grpSpPr>
      <p:pic>
        <p:nvPicPr>
          <p:cNvPr id="6" name="Digdir_Transition_03">
            <a:hlinkClick r:id="" action="ppaction://media"/>
            <a:extLst>
              <a:ext uri="{FF2B5EF4-FFF2-40B4-BE49-F238E27FC236}">
                <a16:creationId xmlns:a16="http://schemas.microsoft.com/office/drawing/2014/main" id="{16636BD1-6D01-43C8-9703-319789A8E9C2}"/>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379313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mute="1">
                <p:cTn id="12" fill="hold" display="0">
                  <p:stCondLst>
                    <p:cond delay="indefinite"/>
                  </p:stCondLst>
                </p:cTn>
                <p:tgtEl>
                  <p:spTgt spid="6"/>
                </p:tgtEl>
              </p:cMediaNode>
            </p:video>
          </p:childTnLst>
        </p:cTn>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4">
    <p:bg>
      <p:bgPr>
        <a:solidFill>
          <a:schemeClr val="lt1"/>
        </a:solidFill>
        <a:effectLst/>
      </p:bgPr>
    </p:bg>
    <p:spTree>
      <p:nvGrpSpPr>
        <p:cNvPr id="1" name=""/>
        <p:cNvGrpSpPr/>
        <p:nvPr/>
      </p:nvGrpSpPr>
      <p:grpSpPr>
        <a:xfrm>
          <a:off x="0" y="0"/>
          <a:ext cx="0" cy="0"/>
          <a:chOff x="0" y="0"/>
          <a:chExt cx="0" cy="0"/>
        </a:xfrm>
      </p:grpSpPr>
      <p:pic>
        <p:nvPicPr>
          <p:cNvPr id="5" name="Digdir_Transition_04">
            <a:hlinkClick r:id="" action="ppaction://media"/>
            <a:extLst>
              <a:ext uri="{FF2B5EF4-FFF2-40B4-BE49-F238E27FC236}">
                <a16:creationId xmlns:a16="http://schemas.microsoft.com/office/drawing/2014/main" id="{01948658-E107-4673-853B-7E4EC79DD008}"/>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827990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mute="1">
                <p:cTn id="12" fill="hold" display="0">
                  <p:stCondLst>
                    <p:cond delay="indefinite"/>
                  </p:stCondLst>
                </p:cTn>
                <p:tgtEl>
                  <p:spTgt spid="5"/>
                </p:tgtEl>
              </p:cMediaNode>
            </p:video>
          </p:childTnLst>
        </p:cTn>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5">
    <p:bg>
      <p:bgPr>
        <a:solidFill>
          <a:schemeClr val="lt1"/>
        </a:solidFill>
        <a:effectLst/>
      </p:bgPr>
    </p:bg>
    <p:spTree>
      <p:nvGrpSpPr>
        <p:cNvPr id="1" name=""/>
        <p:cNvGrpSpPr/>
        <p:nvPr/>
      </p:nvGrpSpPr>
      <p:grpSpPr>
        <a:xfrm>
          <a:off x="0" y="0"/>
          <a:ext cx="0" cy="0"/>
          <a:chOff x="0" y="0"/>
          <a:chExt cx="0" cy="0"/>
        </a:xfrm>
      </p:grpSpPr>
      <p:pic>
        <p:nvPicPr>
          <p:cNvPr id="6" name="Digdir_Transition_05">
            <a:hlinkClick r:id="" action="ppaction://media"/>
            <a:extLst>
              <a:ext uri="{FF2B5EF4-FFF2-40B4-BE49-F238E27FC236}">
                <a16:creationId xmlns:a16="http://schemas.microsoft.com/office/drawing/2014/main" id="{9CAB091A-4D4F-4D56-AD2B-62225BB722F1}"/>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054067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mute="1">
                <p:cTn id="12" fill="hold" display="0">
                  <p:stCondLst>
                    <p:cond delay="indefinite"/>
                  </p:stCondLst>
                </p:cTn>
                <p:tgtEl>
                  <p:spTgt spid="6"/>
                </p:tgtEl>
              </p:cMediaNode>
            </p:video>
          </p:childTnLst>
        </p:cTn>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6">
    <p:bg>
      <p:bgPr>
        <a:solidFill>
          <a:schemeClr val="lt1"/>
        </a:solidFill>
        <a:effectLst/>
      </p:bgPr>
    </p:bg>
    <p:spTree>
      <p:nvGrpSpPr>
        <p:cNvPr id="1" name=""/>
        <p:cNvGrpSpPr/>
        <p:nvPr/>
      </p:nvGrpSpPr>
      <p:grpSpPr>
        <a:xfrm>
          <a:off x="0" y="0"/>
          <a:ext cx="0" cy="0"/>
          <a:chOff x="0" y="0"/>
          <a:chExt cx="0" cy="0"/>
        </a:xfrm>
      </p:grpSpPr>
      <p:pic>
        <p:nvPicPr>
          <p:cNvPr id="5" name="Digdir_Transition_06">
            <a:hlinkClick r:id="" action="ppaction://media"/>
            <a:extLst>
              <a:ext uri="{FF2B5EF4-FFF2-40B4-BE49-F238E27FC236}">
                <a16:creationId xmlns:a16="http://schemas.microsoft.com/office/drawing/2014/main" id="{BA551B63-9795-46AD-AD4F-E5D9D654D57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25461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0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mute="1">
                <p:cTn id="12" fill="hold" display="0">
                  <p:stCondLst>
                    <p:cond delay="indefinite"/>
                  </p:stCondLst>
                </p:cTn>
                <p:tgtEl>
                  <p:spTgt spid="5"/>
                </p:tgtEl>
              </p:cMediaNode>
            </p:video>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gdir Introslide #2">
    <p:bg>
      <p:bgPr>
        <a:solidFill>
          <a:schemeClr val="lt1"/>
        </a:solidFill>
        <a:effectLst/>
      </p:bgPr>
    </p:bg>
    <p:spTree>
      <p:nvGrpSpPr>
        <p:cNvPr id="1" name=""/>
        <p:cNvGrpSpPr/>
        <p:nvPr/>
      </p:nvGrpSpPr>
      <p:grpSpPr>
        <a:xfrm>
          <a:off x="0" y="0"/>
          <a:ext cx="0" cy="0"/>
          <a:chOff x="0" y="0"/>
          <a:chExt cx="0" cy="0"/>
        </a:xfrm>
      </p:grpSpPr>
      <p:pic>
        <p:nvPicPr>
          <p:cNvPr id="9" name="Bilde 8" descr="Et bilde som inneholder tegning&#10;&#10;Automatisk generert beskrivelse">
            <a:extLst>
              <a:ext uri="{FF2B5EF4-FFF2-40B4-BE49-F238E27FC236}">
                <a16:creationId xmlns:a16="http://schemas.microsoft.com/office/drawing/2014/main" id="{52AAE27E-7FBA-4ECE-92AB-3A3C39E632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tx2"/>
                </a:solidFill>
              </a:defRPr>
            </a:lvl1pPr>
          </a:lstStyle>
          <a:p>
            <a:r>
              <a:rPr lang="nb-NO"/>
              <a:t>Klikk for å redigere tittelstil</a:t>
            </a:r>
          </a:p>
        </p:txBody>
      </p:sp>
      <p:pic>
        <p:nvPicPr>
          <p:cNvPr id="8" name="Bilde 7">
            <a:extLst>
              <a:ext uri="{FF2B5EF4-FFF2-40B4-BE49-F238E27FC236}">
                <a16:creationId xmlns:a16="http://schemas.microsoft.com/office/drawing/2014/main" id="{E5FE4CE4-134D-4788-A6F4-BC91B10574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13" name="TextBox 6">
            <a:extLst>
              <a:ext uri="{FF2B5EF4-FFF2-40B4-BE49-F238E27FC236}">
                <a16:creationId xmlns:a16="http://schemas.microsoft.com/office/drawing/2014/main" id="{57D81D62-A055-4B15-80BD-929468DE16B6}"/>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355237760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7">
    <p:bg>
      <p:bgPr>
        <a:solidFill>
          <a:schemeClr val="lt1"/>
        </a:solidFill>
        <a:effectLst/>
      </p:bgPr>
    </p:bg>
    <p:spTree>
      <p:nvGrpSpPr>
        <p:cNvPr id="1" name=""/>
        <p:cNvGrpSpPr/>
        <p:nvPr/>
      </p:nvGrpSpPr>
      <p:grpSpPr>
        <a:xfrm>
          <a:off x="0" y="0"/>
          <a:ext cx="0" cy="0"/>
          <a:chOff x="0" y="0"/>
          <a:chExt cx="0" cy="0"/>
        </a:xfrm>
      </p:grpSpPr>
      <p:pic>
        <p:nvPicPr>
          <p:cNvPr id="6" name="Digdir_Transition_07">
            <a:hlinkClick r:id="" action="ppaction://media"/>
            <a:extLst>
              <a:ext uri="{FF2B5EF4-FFF2-40B4-BE49-F238E27FC236}">
                <a16:creationId xmlns:a16="http://schemas.microsoft.com/office/drawing/2014/main" id="{02FF6D17-3B7F-41FF-A026-44065259C7C4}"/>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700529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mute="1">
                <p:cTn id="12" fill="hold" display="0">
                  <p:stCondLst>
                    <p:cond delay="indefinite"/>
                  </p:stCondLst>
                </p:cTn>
                <p:tgtEl>
                  <p:spTgt spid="6"/>
                </p:tgtEl>
              </p:cMediaNode>
            </p:video>
          </p:childTnLst>
        </p:cTn>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8">
    <p:bg>
      <p:bgPr>
        <a:solidFill>
          <a:schemeClr val="lt1"/>
        </a:solidFill>
        <a:effectLst/>
      </p:bgPr>
    </p:bg>
    <p:spTree>
      <p:nvGrpSpPr>
        <p:cNvPr id="1" name=""/>
        <p:cNvGrpSpPr/>
        <p:nvPr/>
      </p:nvGrpSpPr>
      <p:grpSpPr>
        <a:xfrm>
          <a:off x="0" y="0"/>
          <a:ext cx="0" cy="0"/>
          <a:chOff x="0" y="0"/>
          <a:chExt cx="0" cy="0"/>
        </a:xfrm>
      </p:grpSpPr>
      <p:pic>
        <p:nvPicPr>
          <p:cNvPr id="5" name="Digdir_Transition_08">
            <a:hlinkClick r:id="" action="ppaction://media"/>
            <a:extLst>
              <a:ext uri="{FF2B5EF4-FFF2-40B4-BE49-F238E27FC236}">
                <a16:creationId xmlns:a16="http://schemas.microsoft.com/office/drawing/2014/main" id="{B7C49D2E-8481-48C5-982E-FBA05A32864D}"/>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9" name="TextBox 6">
            <a:extLst>
              <a:ext uri="{FF2B5EF4-FFF2-40B4-BE49-F238E27FC236}">
                <a16:creationId xmlns:a16="http://schemas.microsoft.com/office/drawing/2014/main" id="{81B9EAEB-567D-46AB-BDCF-F0F067B4F97C}"/>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2434238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mute="1">
                <p:cTn id="12" fill="hold" display="0">
                  <p:stCondLst>
                    <p:cond delay="indefinite"/>
                  </p:stCondLst>
                </p:cTn>
                <p:tgtEl>
                  <p:spTgt spid="5"/>
                </p:tgtEl>
              </p:cMediaNode>
            </p:video>
          </p:childTnLst>
        </p:cTn>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9">
    <p:bg>
      <p:bgPr>
        <a:solidFill>
          <a:schemeClr val="lt1"/>
        </a:solidFill>
        <a:effectLst/>
      </p:bgPr>
    </p:bg>
    <p:spTree>
      <p:nvGrpSpPr>
        <p:cNvPr id="1" name=""/>
        <p:cNvGrpSpPr/>
        <p:nvPr/>
      </p:nvGrpSpPr>
      <p:grpSpPr>
        <a:xfrm>
          <a:off x="0" y="0"/>
          <a:ext cx="0" cy="0"/>
          <a:chOff x="0" y="0"/>
          <a:chExt cx="0" cy="0"/>
        </a:xfrm>
      </p:grpSpPr>
      <p:pic>
        <p:nvPicPr>
          <p:cNvPr id="6" name="Digdir_Transition_09">
            <a:hlinkClick r:id="" action="ppaction://media"/>
            <a:extLst>
              <a:ext uri="{FF2B5EF4-FFF2-40B4-BE49-F238E27FC236}">
                <a16:creationId xmlns:a16="http://schemas.microsoft.com/office/drawing/2014/main" id="{8E5F1F34-6F1E-47AE-832E-FE861F723E2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1" y="893"/>
            <a:ext cx="16254413" cy="9143107"/>
          </a:xfrm>
          <a:prstGeom prst="rect">
            <a:avLst/>
          </a:prstGeom>
        </p:spPr>
      </p:pic>
      <p:sp>
        <p:nvSpPr>
          <p:cNvPr id="9" name="TextBox 6">
            <a:extLst>
              <a:ext uri="{FF2B5EF4-FFF2-40B4-BE49-F238E27FC236}">
                <a16:creationId xmlns:a16="http://schemas.microsoft.com/office/drawing/2014/main" id="{0442EF8D-8DD1-4D21-8B66-6BDC9E811030}"/>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33019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mute="1">
                <p:cTn id="12" fill="hold" display="0">
                  <p:stCondLst>
                    <p:cond delay="indefinite"/>
                  </p:stCondLst>
                </p:cTn>
                <p:tgtEl>
                  <p:spTgt spid="6"/>
                </p:tgtEl>
              </p:cMediaNode>
            </p:video>
          </p:childTnLst>
        </p:cTn>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Kort Animert Introslide #1">
    <p:bg>
      <p:bgPr>
        <a:solidFill>
          <a:schemeClr val="lt1"/>
        </a:solidFill>
        <a:effectLst/>
      </p:bgPr>
    </p:bg>
    <p:spTree>
      <p:nvGrpSpPr>
        <p:cNvPr id="1" name=""/>
        <p:cNvGrpSpPr/>
        <p:nvPr/>
      </p:nvGrpSpPr>
      <p:grpSpPr>
        <a:xfrm>
          <a:off x="0" y="0"/>
          <a:ext cx="0" cy="0"/>
          <a:chOff x="0" y="0"/>
          <a:chExt cx="0" cy="0"/>
        </a:xfrm>
      </p:grpSpPr>
      <p:pic>
        <p:nvPicPr>
          <p:cNvPr id="2" name="Bilde 1">
            <a:extLst>
              <a:ext uri="{FF2B5EF4-FFF2-40B4-BE49-F238E27FC236}">
                <a16:creationId xmlns:a16="http://schemas.microsoft.com/office/drawing/2014/main" id="{8A1D86F2-7076-44AB-A7BD-6AFC9F4E549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pic>
        <p:nvPicPr>
          <p:cNvPr id="3" name="Digdir_Intro_kort_versjon_20201014">
            <a:hlinkClick r:id="" action="ppaction://media"/>
            <a:extLst>
              <a:ext uri="{FF2B5EF4-FFF2-40B4-BE49-F238E27FC236}">
                <a16:creationId xmlns:a16="http://schemas.microsoft.com/office/drawing/2014/main" id="{149D7789-BEBF-4E04-B79D-9078B9E2F8B9}"/>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5"/>
          <a:stretch>
            <a:fillRect/>
          </a:stretch>
        </p:blipFill>
        <p:spPr>
          <a:xfrm>
            <a:off x="-1587" y="0"/>
            <a:ext cx="16256000" cy="9144000"/>
          </a:xfrm>
          <a:prstGeom prst="rect">
            <a:avLst/>
          </a:prstGeom>
        </p:spPr>
      </p:pic>
    </p:spTree>
    <p:extLst>
      <p:ext uri="{BB962C8B-B14F-4D97-AF65-F5344CB8AC3E}">
        <p14:creationId xmlns:p14="http://schemas.microsoft.com/office/powerpoint/2010/main" val="220930863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Lang Animert Introslide #1">
    <p:bg>
      <p:bgPr>
        <a:solidFill>
          <a:schemeClr val="lt1"/>
        </a:solidFill>
        <a:effectLst/>
      </p:bgPr>
    </p:bg>
    <p:spTree>
      <p:nvGrpSpPr>
        <p:cNvPr id="1" name=""/>
        <p:cNvGrpSpPr/>
        <p:nvPr/>
      </p:nvGrpSpPr>
      <p:grpSpPr>
        <a:xfrm>
          <a:off x="0" y="0"/>
          <a:ext cx="0" cy="0"/>
          <a:chOff x="0" y="0"/>
          <a:chExt cx="0" cy="0"/>
        </a:xfrm>
      </p:grpSpPr>
      <p:pic>
        <p:nvPicPr>
          <p:cNvPr id="3" name="Digdir_Intro_01_20201014">
            <a:hlinkClick r:id="" action="ppaction://media"/>
            <a:extLst>
              <a:ext uri="{FF2B5EF4-FFF2-40B4-BE49-F238E27FC236}">
                <a16:creationId xmlns:a16="http://schemas.microsoft.com/office/drawing/2014/main" id="{3A2F5C53-3D67-48E6-8586-4DB169ED894C}"/>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Tree>
    <p:extLst>
      <p:ext uri="{BB962C8B-B14F-4D97-AF65-F5344CB8AC3E}">
        <p14:creationId xmlns:p14="http://schemas.microsoft.com/office/powerpoint/2010/main" val="260499661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Digdir Introslide #1">
    <p:bg>
      <p:bgPr>
        <a:solidFill>
          <a:schemeClr val="lt1"/>
        </a:solidFill>
        <a:effectLst/>
      </p:bgPr>
    </p:bg>
    <p:spTree>
      <p:nvGrpSpPr>
        <p:cNvPr id="1" name=""/>
        <p:cNvGrpSpPr/>
        <p:nvPr/>
      </p:nvGrpSpPr>
      <p:grpSpPr>
        <a:xfrm>
          <a:off x="0" y="0"/>
          <a:ext cx="0" cy="0"/>
          <a:chOff x="0" y="0"/>
          <a:chExt cx="0" cy="0"/>
        </a:xfrm>
      </p:grpSpPr>
      <p:pic>
        <p:nvPicPr>
          <p:cNvPr id="23" name="Bilde 22">
            <a:extLst>
              <a:ext uri="{FF2B5EF4-FFF2-40B4-BE49-F238E27FC236}">
                <a16:creationId xmlns:a16="http://schemas.microsoft.com/office/drawing/2014/main" id="{B2A23DC1-5111-42B6-BB17-35AC458FDD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9" name="Tittel 1">
            <a:extLst>
              <a:ext uri="{FF2B5EF4-FFF2-40B4-BE49-F238E27FC236}">
                <a16:creationId xmlns:a16="http://schemas.microsoft.com/office/drawing/2014/main" id="{65404134-5F34-4B94-A9B6-316CBDACD458}"/>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pic>
        <p:nvPicPr>
          <p:cNvPr id="17" name="Bilde 16">
            <a:extLst>
              <a:ext uri="{FF2B5EF4-FFF2-40B4-BE49-F238E27FC236}">
                <a16:creationId xmlns:a16="http://schemas.microsoft.com/office/drawing/2014/main" id="{511E4814-F717-4C61-A710-7E70E4ACD41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21" name="TextBox 6">
            <a:extLst>
              <a:ext uri="{FF2B5EF4-FFF2-40B4-BE49-F238E27FC236}">
                <a16:creationId xmlns:a16="http://schemas.microsoft.com/office/drawing/2014/main" id="{1F4A38C3-D8E7-404C-9494-8A3CD442BE93}"/>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400134876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igdir Introslide #2">
    <p:bg>
      <p:bgPr>
        <a:solidFill>
          <a:schemeClr val="lt1"/>
        </a:solidFill>
        <a:effectLst/>
      </p:bgPr>
    </p:bg>
    <p:spTree>
      <p:nvGrpSpPr>
        <p:cNvPr id="1" name=""/>
        <p:cNvGrpSpPr/>
        <p:nvPr/>
      </p:nvGrpSpPr>
      <p:grpSpPr>
        <a:xfrm>
          <a:off x="0" y="0"/>
          <a:ext cx="0" cy="0"/>
          <a:chOff x="0" y="0"/>
          <a:chExt cx="0" cy="0"/>
        </a:xfrm>
      </p:grpSpPr>
      <p:pic>
        <p:nvPicPr>
          <p:cNvPr id="9" name="Bilde 8" descr="Et bilde som inneholder tegning&#10;&#10;Automatisk generert beskrivelse">
            <a:extLst>
              <a:ext uri="{FF2B5EF4-FFF2-40B4-BE49-F238E27FC236}">
                <a16:creationId xmlns:a16="http://schemas.microsoft.com/office/drawing/2014/main" id="{52AAE27E-7FBA-4ECE-92AB-3A3C39E632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tx2"/>
                </a:solidFill>
              </a:defRPr>
            </a:lvl1pPr>
          </a:lstStyle>
          <a:p>
            <a:r>
              <a:rPr lang="nb-NO"/>
              <a:t>Klikk for å redigere tittelstil</a:t>
            </a:r>
          </a:p>
        </p:txBody>
      </p:sp>
      <p:pic>
        <p:nvPicPr>
          <p:cNvPr id="8" name="Bilde 7">
            <a:extLst>
              <a:ext uri="{FF2B5EF4-FFF2-40B4-BE49-F238E27FC236}">
                <a16:creationId xmlns:a16="http://schemas.microsoft.com/office/drawing/2014/main" id="{E5FE4CE4-134D-4788-A6F4-BC91B10574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13" name="TextBox 6">
            <a:extLst>
              <a:ext uri="{FF2B5EF4-FFF2-40B4-BE49-F238E27FC236}">
                <a16:creationId xmlns:a16="http://schemas.microsoft.com/office/drawing/2014/main" id="{57D81D62-A055-4B15-80BD-929468DE16B6}"/>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211310501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Digdir Introslide #3">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7932DB0C-BAFA-498B-B552-68CBCFE5CF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281E3279-D715-4827-9A13-05F2C36B5E51}"/>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57F43DFE-C8AB-4A89-875F-908F84F6212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40110922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igdir Introslide #4">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F68E54C7-4E92-4D7E-AE3A-BBBEE9879B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7" name="TextBox 6">
            <a:extLst>
              <a:ext uri="{FF2B5EF4-FFF2-40B4-BE49-F238E27FC236}">
                <a16:creationId xmlns:a16="http://schemas.microsoft.com/office/drawing/2014/main" id="{F2BBDBD0-71F1-4AEB-9367-24166E6A24A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BCAC403A-A759-4525-ACE7-2FACC03B96E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9717995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Digdir Introslide #5">
    <p:bg>
      <p:bgPr>
        <a:solidFill>
          <a:schemeClr val="lt1"/>
        </a:solidFill>
        <a:effectLst/>
      </p:bgPr>
    </p:bg>
    <p:spTree>
      <p:nvGrpSpPr>
        <p:cNvPr id="1" name=""/>
        <p:cNvGrpSpPr/>
        <p:nvPr/>
      </p:nvGrpSpPr>
      <p:grpSpPr>
        <a:xfrm>
          <a:off x="0" y="0"/>
          <a:ext cx="0" cy="0"/>
          <a:chOff x="0" y="0"/>
          <a:chExt cx="0" cy="0"/>
        </a:xfrm>
      </p:grpSpPr>
      <p:pic>
        <p:nvPicPr>
          <p:cNvPr id="11" name="Bilde 10">
            <a:extLst>
              <a:ext uri="{FF2B5EF4-FFF2-40B4-BE49-F238E27FC236}">
                <a16:creationId xmlns:a16="http://schemas.microsoft.com/office/drawing/2014/main" id="{698C1FA3-9361-4B71-8FB6-9F9D34E83C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52243470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gdir Introslide #3">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7932DB0C-BAFA-498B-B552-68CBCFE5CF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281E3279-D715-4827-9A13-05F2C36B5E51}"/>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57F43DFE-C8AB-4A89-875F-908F84F6212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23190013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Digdir Introslide #6">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C1421C68-4400-4B62-A3FC-DFDD0D1A83C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6" name="TextBox 6">
            <a:extLst>
              <a:ext uri="{FF2B5EF4-FFF2-40B4-BE49-F238E27FC236}">
                <a16:creationId xmlns:a16="http://schemas.microsoft.com/office/drawing/2014/main" id="{4BDA1AFF-68C0-4650-8E52-6263233596B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7" name="Bilde 6">
            <a:extLst>
              <a:ext uri="{FF2B5EF4-FFF2-40B4-BE49-F238E27FC236}">
                <a16:creationId xmlns:a16="http://schemas.microsoft.com/office/drawing/2014/main" id="{F730FB02-9270-497B-BF5B-66B5BB7B62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408356653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Digdir Introslide #7">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7D83A18E-4B0C-454E-81E7-91F1C4D484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80122595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Digdir Introslide #8">
    <p:bg>
      <p:bgPr>
        <a:solidFill>
          <a:schemeClr val="lt1"/>
        </a:solidFill>
        <a:effectLst/>
      </p:bgPr>
    </p:bg>
    <p:spTree>
      <p:nvGrpSpPr>
        <p:cNvPr id="1" name=""/>
        <p:cNvGrpSpPr/>
        <p:nvPr/>
      </p:nvGrpSpPr>
      <p:grpSpPr>
        <a:xfrm>
          <a:off x="0" y="0"/>
          <a:ext cx="0" cy="0"/>
          <a:chOff x="0" y="0"/>
          <a:chExt cx="0" cy="0"/>
        </a:xfrm>
      </p:grpSpPr>
      <p:pic>
        <p:nvPicPr>
          <p:cNvPr id="6" name="Bilde 5" descr="Et bilde som inneholder tegning&#10;&#10;Automatisk generert beskrivelse">
            <a:extLst>
              <a:ext uri="{FF2B5EF4-FFF2-40B4-BE49-F238E27FC236}">
                <a16:creationId xmlns:a16="http://schemas.microsoft.com/office/drawing/2014/main" id="{869FEB36-2120-4C4B-A06E-09E862D5E2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7958878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Digdir Introslide #9">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2AF6A1F0-48BA-4FA0-94B4-925E77FCC2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419440479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tel og innhold">
    <p:spTree>
      <p:nvGrpSpPr>
        <p:cNvPr id="1" name=""/>
        <p:cNvGrpSpPr/>
        <p:nvPr/>
      </p:nvGrpSpPr>
      <p:grpSpPr>
        <a:xfrm>
          <a:off x="0" y="0"/>
          <a:ext cx="0" cy="0"/>
          <a:chOff x="0" y="0"/>
          <a:chExt cx="0" cy="0"/>
        </a:xfrm>
      </p:grpSpPr>
      <p:sp>
        <p:nvSpPr>
          <p:cNvPr id="4" name="Plassholder for tittel 1">
            <a:extLst>
              <a:ext uri="{FF2B5EF4-FFF2-40B4-BE49-F238E27FC236}">
                <a16:creationId xmlns:a16="http://schemas.microsoft.com/office/drawing/2014/main" id="{F2028190-9615-4857-9215-8E91FE761645}"/>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5" name="Plassholder for tekst 2">
            <a:extLst>
              <a:ext uri="{FF2B5EF4-FFF2-40B4-BE49-F238E27FC236}">
                <a16:creationId xmlns:a16="http://schemas.microsoft.com/office/drawing/2014/main" id="{626F4051-322D-4761-B918-75CA0F940DA8}"/>
              </a:ext>
            </a:extLst>
          </p:cNvPr>
          <p:cNvSpPr>
            <a:spLocks noGrp="1"/>
          </p:cNvSpPr>
          <p:nvPr>
            <p:ph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3334077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 innholdsdeler">
    <p:spTree>
      <p:nvGrpSpPr>
        <p:cNvPr id="1" name=""/>
        <p:cNvGrpSpPr/>
        <p:nvPr/>
      </p:nvGrpSpPr>
      <p:grpSpPr>
        <a:xfrm>
          <a:off x="0" y="0"/>
          <a:ext cx="0" cy="0"/>
          <a:chOff x="0" y="0"/>
          <a:chExt cx="0" cy="0"/>
        </a:xfrm>
      </p:grpSpPr>
      <p:sp>
        <p:nvSpPr>
          <p:cNvPr id="3" name="Plassholder for innhold 2"/>
          <p:cNvSpPr>
            <a:spLocks noGrp="1"/>
          </p:cNvSpPr>
          <p:nvPr>
            <p:ph sz="half" idx="1"/>
          </p:nvPr>
        </p:nvSpPr>
        <p:spPr>
          <a:xfrm>
            <a:off x="2364231" y="2510971"/>
            <a:ext cx="5977406" cy="5776686"/>
          </a:xfrm>
          <a:prstGeom prst="rect">
            <a:avLst/>
          </a:prstGeo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p:cNvSpPr>
            <a:spLocks noGrp="1"/>
          </p:cNvSpPr>
          <p:nvPr>
            <p:ph sz="half" idx="2"/>
          </p:nvPr>
        </p:nvSpPr>
        <p:spPr>
          <a:xfrm>
            <a:off x="8682023" y="2510971"/>
            <a:ext cx="5977406" cy="5776686"/>
          </a:xfrm>
          <a:prstGeom prst="rect">
            <a:avLst/>
          </a:prstGeo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tittel 1">
            <a:extLst>
              <a:ext uri="{FF2B5EF4-FFF2-40B4-BE49-F238E27FC236}">
                <a16:creationId xmlns:a16="http://schemas.microsoft.com/office/drawing/2014/main" id="{97C25ED5-A7B7-439C-8D7F-2262BCA976B3}"/>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Tree>
    <p:extLst>
      <p:ext uri="{BB962C8B-B14F-4D97-AF65-F5344CB8AC3E}">
        <p14:creationId xmlns:p14="http://schemas.microsoft.com/office/powerpoint/2010/main" val="2297696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Helsides bilde">
    <p:spTree>
      <p:nvGrpSpPr>
        <p:cNvPr id="1" name=""/>
        <p:cNvGrpSpPr/>
        <p:nvPr/>
      </p:nvGrpSpPr>
      <p:grpSpPr>
        <a:xfrm>
          <a:off x="0" y="0"/>
          <a:ext cx="0" cy="0"/>
          <a:chOff x="0" y="0"/>
          <a:chExt cx="0" cy="0"/>
        </a:xfrm>
      </p:grpSpPr>
      <p:sp>
        <p:nvSpPr>
          <p:cNvPr id="7" name="Plassholder for bilde 6">
            <a:extLst>
              <a:ext uri="{FF2B5EF4-FFF2-40B4-BE49-F238E27FC236}">
                <a16:creationId xmlns:a16="http://schemas.microsoft.com/office/drawing/2014/main" id="{24FAF295-66FF-4DF2-99B8-D49F2A51452F}"/>
              </a:ext>
            </a:extLst>
          </p:cNvPr>
          <p:cNvSpPr>
            <a:spLocks noGrp="1"/>
          </p:cNvSpPr>
          <p:nvPr>
            <p:ph type="pic" sz="quarter" idx="13"/>
          </p:nvPr>
        </p:nvSpPr>
        <p:spPr>
          <a:xfrm>
            <a:off x="0" y="0"/>
            <a:ext cx="16256033" cy="9145143"/>
          </a:xfrm>
          <a:prstGeom prst="rect">
            <a:avLst/>
          </a:prstGeom>
        </p:spPr>
        <p:txBody>
          <a:bodyPr lIns="0" tIns="2880000" rIns="0" bIns="0" anchor="t" anchorCtr="1"/>
          <a:lstStyle>
            <a:lvl1pPr marL="0" indent="0" algn="ctr">
              <a:buNone/>
              <a:defRPr sz="3000"/>
            </a:lvl1pPr>
          </a:lstStyle>
          <a:p>
            <a:r>
              <a:rPr lang="nb-NO"/>
              <a:t>Klikk på ikonet for å legge til et bilde</a:t>
            </a:r>
          </a:p>
        </p:txBody>
      </p:sp>
    </p:spTree>
    <p:extLst>
      <p:ext uri="{BB962C8B-B14F-4D97-AF65-F5344CB8AC3E}">
        <p14:creationId xmlns:p14="http://schemas.microsoft.com/office/powerpoint/2010/main" val="8329661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ilde /m tekst">
    <p:spTree>
      <p:nvGrpSpPr>
        <p:cNvPr id="1" name=""/>
        <p:cNvGrpSpPr/>
        <p:nvPr/>
      </p:nvGrpSpPr>
      <p:grpSpPr>
        <a:xfrm>
          <a:off x="0" y="0"/>
          <a:ext cx="0" cy="0"/>
          <a:chOff x="0" y="0"/>
          <a:chExt cx="0" cy="0"/>
        </a:xfrm>
      </p:grpSpPr>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0"/>
            <a:ext cx="16256033" cy="4572572"/>
          </a:xfrm>
          <a:prstGeom prst="rect">
            <a:avLst/>
          </a:prstGeom>
        </p:spPr>
        <p:txBody>
          <a:bodyPr lIns="0" tIns="2880000" rIns="0" bIns="0" anchor="t" anchorCtr="1"/>
          <a:lstStyle>
            <a:lvl1pPr marL="0" indent="0" algn="ctr">
              <a:buNone/>
              <a:defRPr sz="3000"/>
            </a:lvl1pPr>
          </a:lstStyle>
          <a:p>
            <a:r>
              <a:rPr lang="nb-NO"/>
              <a:t>Klikk på ikonet for å legge til et bilde</a:t>
            </a:r>
          </a:p>
        </p:txBody>
      </p:sp>
      <p:sp>
        <p:nvSpPr>
          <p:cNvPr id="10" name="Plassholder for tekst 6">
            <a:extLst>
              <a:ext uri="{FF2B5EF4-FFF2-40B4-BE49-F238E27FC236}">
                <a16:creationId xmlns:a16="http://schemas.microsoft.com/office/drawing/2014/main" id="{660222DE-83EE-4E47-896F-8C78F30A2D45}"/>
              </a:ext>
            </a:extLst>
          </p:cNvPr>
          <p:cNvSpPr>
            <a:spLocks noGrp="1"/>
          </p:cNvSpPr>
          <p:nvPr>
            <p:ph type="body" sz="quarter" idx="13"/>
          </p:nvPr>
        </p:nvSpPr>
        <p:spPr>
          <a:xfrm>
            <a:off x="2364232" y="5309936"/>
            <a:ext cx="12295196" cy="2971097"/>
          </a:xfrm>
          <a:prstGeom prst="rect">
            <a:avLst/>
          </a:prstGeom>
        </p:spPr>
        <p:txBody>
          <a:bodyPr lIns="0" tIns="0" rIns="0" bIns="0"/>
          <a:lstStyle>
            <a:lvl5pPr>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3103196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tort bilde med tekst">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8502D847-EF0A-40D6-98D4-363AD03B4F25}"/>
              </a:ext>
            </a:extLst>
          </p:cNvPr>
          <p:cNvSpPr/>
          <p:nvPr userDrawn="1"/>
        </p:nvSpPr>
        <p:spPr>
          <a:xfrm>
            <a:off x="1944914" y="101600"/>
            <a:ext cx="13628915" cy="10740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8124597" y="0"/>
            <a:ext cx="8129816" cy="9145143"/>
          </a:xfrm>
          <a:prstGeom prst="rect">
            <a:avLst/>
          </a:prstGeom>
        </p:spPr>
        <p:txBody>
          <a:bodyPr lIns="0" tIns="720000" rIns="0" bIns="0" anchor="t" anchorCtr="1"/>
          <a:lstStyle>
            <a:lvl1pPr marL="0" indent="0" algn="ctr">
              <a:buNone/>
              <a:defRPr sz="3000"/>
            </a:lvl1pPr>
          </a:lstStyle>
          <a:p>
            <a:r>
              <a:rPr lang="nb-NO"/>
              <a:t>Klikk på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1589" y="566057"/>
            <a:ext cx="6480810" cy="8049032"/>
          </a:xfrm>
          <a:prstGeom prst="rect">
            <a:avLst/>
          </a:prstGeom>
        </p:spPr>
        <p:txBody>
          <a:bodyPr lIns="0" tIns="0" rIns="0" bIns="0"/>
          <a:lstStyle>
            <a:lvl5pPr>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14450414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x tekstbokser og 2x bilder">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D334645B-223F-4526-8D89-BC20DD382EAF}"/>
              </a:ext>
            </a:extLst>
          </p:cNvPr>
          <p:cNvSpPr/>
          <p:nvPr userDrawn="1"/>
        </p:nvSpPr>
        <p:spPr>
          <a:xfrm>
            <a:off x="1306286" y="130629"/>
            <a:ext cx="14557828" cy="19158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4572572"/>
            <a:ext cx="8129816" cy="4571428"/>
          </a:xfrm>
          <a:prstGeom prst="rect">
            <a:avLst/>
          </a:prstGeom>
        </p:spPr>
        <p:txBody>
          <a:bodyPr lIns="0" tIns="720000" rIns="0" bIns="0" anchor="t" anchorCtr="1"/>
          <a:lstStyle>
            <a:lvl1pPr marL="0" indent="0" algn="ctr">
              <a:buNone/>
              <a:defRPr sz="3000"/>
            </a:lvl1pPr>
          </a:lstStyle>
          <a:p>
            <a:r>
              <a:rPr lang="nb-NO"/>
              <a:t>Klikk på ikonet for å legge til et bilde</a:t>
            </a:r>
          </a:p>
        </p:txBody>
      </p:sp>
      <p:sp>
        <p:nvSpPr>
          <p:cNvPr id="7" name="Plassholder for tekst 6">
            <a:extLst>
              <a:ext uri="{FF2B5EF4-FFF2-40B4-BE49-F238E27FC236}">
                <a16:creationId xmlns:a16="http://schemas.microsoft.com/office/drawing/2014/main" id="{70691A1F-0C65-4936-A3D1-75D553931D9A}"/>
              </a:ext>
            </a:extLst>
          </p:cNvPr>
          <p:cNvSpPr>
            <a:spLocks noGrp="1"/>
          </p:cNvSpPr>
          <p:nvPr>
            <p:ph type="body" sz="quarter" idx="13"/>
          </p:nvPr>
        </p:nvSpPr>
        <p:spPr>
          <a:xfrm>
            <a:off x="1080135" y="338378"/>
            <a:ext cx="5760720" cy="2520315"/>
          </a:xfrm>
          <a:prstGeom prst="rect">
            <a:avLst/>
          </a:prstGeom>
        </p:spPr>
        <p:txBody>
          <a:bodyPr lIns="0" tIns="0" rIns="0" bIns="0"/>
          <a:lstStyle>
            <a:lvl5pPr>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bilde 6">
            <a:extLst>
              <a:ext uri="{FF2B5EF4-FFF2-40B4-BE49-F238E27FC236}">
                <a16:creationId xmlns:a16="http://schemas.microsoft.com/office/drawing/2014/main" id="{A6665869-579D-4D0A-8BB5-C514B896A395}"/>
              </a:ext>
            </a:extLst>
          </p:cNvPr>
          <p:cNvSpPr>
            <a:spLocks noGrp="1"/>
          </p:cNvSpPr>
          <p:nvPr>
            <p:ph type="pic" sz="quarter" idx="15"/>
          </p:nvPr>
        </p:nvSpPr>
        <p:spPr>
          <a:xfrm>
            <a:off x="8129816" y="0"/>
            <a:ext cx="8124596" cy="4572572"/>
          </a:xfrm>
          <a:prstGeom prst="rect">
            <a:avLst/>
          </a:prstGeom>
        </p:spPr>
        <p:txBody>
          <a:bodyPr lIns="0" tIns="720000" rIns="0" bIns="0" anchor="t" anchorCtr="1"/>
          <a:lstStyle>
            <a:lvl1pPr marL="0" indent="0" algn="ctr">
              <a:buNone/>
              <a:defRPr sz="3000"/>
            </a:lvl1pPr>
          </a:lstStyle>
          <a:p>
            <a:r>
              <a:rPr lang="nb-NO"/>
              <a:t>Klikk på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81147" y="4856071"/>
            <a:ext cx="5760720" cy="2520315"/>
          </a:xfrm>
          <a:prstGeom prst="rect">
            <a:avLst/>
          </a:prstGeom>
        </p:spPr>
        <p:txBody>
          <a:bodyPr lIns="0" tIns="0" rIns="0" bIns="0"/>
          <a:lstStyle>
            <a:lvl5pPr>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3152798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gdir Introslide #4">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F68E54C7-4E92-4D7E-AE3A-BBBEE9879B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7" name="TextBox 6">
            <a:extLst>
              <a:ext uri="{FF2B5EF4-FFF2-40B4-BE49-F238E27FC236}">
                <a16:creationId xmlns:a16="http://schemas.microsoft.com/office/drawing/2014/main" id="{F2BBDBD0-71F1-4AEB-9367-24166E6A24A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BCAC403A-A759-4525-ACE7-2FACC03B96E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58751680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Dataside">
    <p:spTree>
      <p:nvGrpSpPr>
        <p:cNvPr id="1" name=""/>
        <p:cNvGrpSpPr/>
        <p:nvPr/>
      </p:nvGrpSpPr>
      <p:grpSpPr>
        <a:xfrm>
          <a:off x="0" y="0"/>
          <a:ext cx="0" cy="0"/>
          <a:chOff x="0" y="0"/>
          <a:chExt cx="0" cy="0"/>
        </a:xfrm>
      </p:grpSpPr>
      <p:sp>
        <p:nvSpPr>
          <p:cNvPr id="15" name="Plassholder for innhold 14">
            <a:extLst>
              <a:ext uri="{FF2B5EF4-FFF2-40B4-BE49-F238E27FC236}">
                <a16:creationId xmlns:a16="http://schemas.microsoft.com/office/drawing/2014/main" id="{BA50970E-2AEF-4397-90BC-068B1C7C1E60}"/>
              </a:ext>
            </a:extLst>
          </p:cNvPr>
          <p:cNvSpPr>
            <a:spLocks noGrp="1"/>
          </p:cNvSpPr>
          <p:nvPr>
            <p:ph idx="14"/>
          </p:nvPr>
        </p:nvSpPr>
        <p:spPr>
          <a:xfrm>
            <a:off x="2365830" y="900110"/>
            <a:ext cx="11771736" cy="7532689"/>
          </a:xfrm>
          <a:prstGeom prst="rect">
            <a:avLst/>
          </a:prstGeom>
        </p:spPr>
        <p:txBody>
          <a:bodyPr lIns="0" tIns="0" rIns="0" bIns="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7693977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Tom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73244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Pause #1">
    <p:spTree>
      <p:nvGrpSpPr>
        <p:cNvPr id="1" name=""/>
        <p:cNvGrpSpPr/>
        <p:nvPr/>
      </p:nvGrpSpPr>
      <p:grpSpPr>
        <a:xfrm>
          <a:off x="0" y="0"/>
          <a:ext cx="0" cy="0"/>
          <a:chOff x="0" y="0"/>
          <a:chExt cx="0" cy="0"/>
        </a:xfrm>
      </p:grpSpPr>
      <p:pic>
        <p:nvPicPr>
          <p:cNvPr id="3" name="Bilde 2" descr="Et bilde som inneholder tegning&#10;&#10;Automatisk generert beskrivelse">
            <a:extLst>
              <a:ext uri="{FF2B5EF4-FFF2-40B4-BE49-F238E27FC236}">
                <a16:creationId xmlns:a16="http://schemas.microsoft.com/office/drawing/2014/main" id="{B32B5ECC-2D7D-48D0-B8D9-C63BF3D3531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7"/>
            <a:ext cx="16254413" cy="9141965"/>
          </a:xfrm>
          <a:prstGeom prst="rect">
            <a:avLst/>
          </a:prstGeom>
        </p:spPr>
      </p:pic>
      <p:sp>
        <p:nvSpPr>
          <p:cNvPr id="6" name="Tittel 1"/>
          <p:cNvSpPr>
            <a:spLocks noGrp="1"/>
          </p:cNvSpPr>
          <p:nvPr>
            <p:ph type="title"/>
          </p:nvPr>
        </p:nvSpPr>
        <p:spPr>
          <a:xfrm>
            <a:off x="2365963" y="3681198"/>
            <a:ext cx="6120080" cy="1419611"/>
          </a:xfrm>
          <a:prstGeom prst="rect">
            <a:avLst/>
          </a:prstGeom>
        </p:spPr>
        <p:txBody>
          <a:bodyPr/>
          <a:lstStyle>
            <a:lvl1pPr>
              <a:defRPr>
                <a:solidFill>
                  <a:schemeClr val="bg1"/>
                </a:solidFill>
              </a:defRPr>
            </a:lvl1pPr>
          </a:lstStyle>
          <a:p>
            <a:r>
              <a:rPr lang="nb-NO"/>
              <a:t>Klikk for å redigere tittelstil</a:t>
            </a:r>
          </a:p>
        </p:txBody>
      </p:sp>
      <p:pic>
        <p:nvPicPr>
          <p:cNvPr id="11" name="Bilde 10" descr="Et bilde som inneholder tegning&#10;&#10;Automatisk generert beskrivelse">
            <a:extLst>
              <a:ext uri="{FF2B5EF4-FFF2-40B4-BE49-F238E27FC236}">
                <a16:creationId xmlns:a16="http://schemas.microsoft.com/office/drawing/2014/main" id="{1623D34C-1926-4810-91BE-D6B95CA93B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5963" y="600106"/>
            <a:ext cx="439149" cy="440948"/>
          </a:xfrm>
          <a:prstGeom prst="rect">
            <a:avLst/>
          </a:prstGeom>
        </p:spPr>
      </p:pic>
      <p:sp>
        <p:nvSpPr>
          <p:cNvPr id="17" name="TextBox 6">
            <a:extLst>
              <a:ext uri="{FF2B5EF4-FFF2-40B4-BE49-F238E27FC236}">
                <a16:creationId xmlns:a16="http://schemas.microsoft.com/office/drawing/2014/main" id="{AEEAA6E5-76EB-4149-A5FA-6F5AED27612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410553597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blank" preserve="1">
  <p:cSld name="Avslutningsside">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6D1E0FE9-5097-4A7A-849E-80C6670E411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7"/>
            <a:ext cx="16254413" cy="9141965"/>
          </a:xfrm>
          <a:prstGeom prst="rect">
            <a:avLst/>
          </a:prstGeom>
        </p:spPr>
      </p:pic>
      <p:pic>
        <p:nvPicPr>
          <p:cNvPr id="4" name="Bilde 3" descr="Et bilde som inneholder tegning&#10;&#10;Automatisk generert beskrivelse">
            <a:extLst>
              <a:ext uri="{FF2B5EF4-FFF2-40B4-BE49-F238E27FC236}">
                <a16:creationId xmlns:a16="http://schemas.microsoft.com/office/drawing/2014/main" id="{55ABA1C8-70E5-466F-8965-C04932D886A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7206" y="4295660"/>
            <a:ext cx="1489437" cy="1495540"/>
          </a:xfrm>
          <a:prstGeom prst="rect">
            <a:avLst/>
          </a:prstGeom>
        </p:spPr>
      </p:pic>
      <p:sp>
        <p:nvSpPr>
          <p:cNvPr id="5" name="TekstSylinder 4">
            <a:extLst>
              <a:ext uri="{FF2B5EF4-FFF2-40B4-BE49-F238E27FC236}">
                <a16:creationId xmlns:a16="http://schemas.microsoft.com/office/drawing/2014/main" id="{A278092D-6D2E-4BF9-9025-D1CB6046007B}"/>
              </a:ext>
            </a:extLst>
          </p:cNvPr>
          <p:cNvSpPr txBox="1"/>
          <p:nvPr userDrawn="1"/>
        </p:nvSpPr>
        <p:spPr>
          <a:xfrm>
            <a:off x="8054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Digitaliseringsdirektoratet</a:t>
            </a:r>
          </a:p>
          <a:p>
            <a:pPr>
              <a:lnSpc>
                <a:spcPct val="150000"/>
              </a:lnSpc>
              <a:spcBef>
                <a:spcPts val="0"/>
              </a:spcBef>
            </a:pPr>
            <a:r>
              <a:rPr lang="nb-NO" sz="1200" b="0">
                <a:solidFill>
                  <a:schemeClr val="bg1"/>
                </a:solidFill>
              </a:rPr>
              <a:t>postmottak@digdir.no</a:t>
            </a:r>
          </a:p>
          <a:p>
            <a:pPr>
              <a:lnSpc>
                <a:spcPct val="150000"/>
              </a:lnSpc>
              <a:spcBef>
                <a:spcPts val="0"/>
              </a:spcBef>
            </a:pPr>
            <a:r>
              <a:rPr lang="nb-NO" sz="1200" b="0">
                <a:solidFill>
                  <a:schemeClr val="bg1"/>
                </a:solidFill>
              </a:rPr>
              <a:t>22 45 10 00</a:t>
            </a:r>
          </a:p>
          <a:p>
            <a:pPr>
              <a:lnSpc>
                <a:spcPct val="150000"/>
              </a:lnSpc>
              <a:spcBef>
                <a:spcPts val="0"/>
              </a:spcBef>
            </a:pPr>
            <a:r>
              <a:rPr lang="nb-NO" sz="1200" b="0">
                <a:solidFill>
                  <a:schemeClr val="bg1"/>
                </a:solidFill>
              </a:rPr>
              <a:t>Postboks 1382 Vika, 0114 Oslo</a:t>
            </a:r>
          </a:p>
        </p:txBody>
      </p:sp>
      <p:sp>
        <p:nvSpPr>
          <p:cNvPr id="12" name="TekstSylinder 11">
            <a:extLst>
              <a:ext uri="{FF2B5EF4-FFF2-40B4-BE49-F238E27FC236}">
                <a16:creationId xmlns:a16="http://schemas.microsoft.com/office/drawing/2014/main" id="{63D8E4ED-29EB-4D5B-8A83-7BF70D2626F8}"/>
              </a:ext>
            </a:extLst>
          </p:cNvPr>
          <p:cNvSpPr txBox="1"/>
          <p:nvPr userDrawn="1"/>
        </p:nvSpPr>
        <p:spPr>
          <a:xfrm>
            <a:off x="11102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Besøksadresser:</a:t>
            </a:r>
          </a:p>
          <a:p>
            <a:pPr>
              <a:lnSpc>
                <a:spcPct val="150000"/>
              </a:lnSpc>
              <a:spcBef>
                <a:spcPts val="0"/>
              </a:spcBef>
            </a:pPr>
            <a:r>
              <a:rPr lang="nb-NO" sz="1200" b="1">
                <a:solidFill>
                  <a:schemeClr val="bg1"/>
                </a:solidFill>
              </a:rPr>
              <a:t>Industriveien 1, 8900 Brønnøysund</a:t>
            </a:r>
          </a:p>
          <a:p>
            <a:pPr>
              <a:lnSpc>
                <a:spcPct val="150000"/>
              </a:lnSpc>
              <a:spcBef>
                <a:spcPts val="0"/>
              </a:spcBef>
            </a:pPr>
            <a:r>
              <a:rPr lang="nb-NO" sz="1200" b="1">
                <a:solidFill>
                  <a:schemeClr val="bg1"/>
                </a:solidFill>
              </a:rPr>
              <a:t>Skrivarevegen 2, 6863 Leikanger</a:t>
            </a:r>
          </a:p>
          <a:p>
            <a:pPr>
              <a:lnSpc>
                <a:spcPct val="150000"/>
              </a:lnSpc>
              <a:spcBef>
                <a:spcPts val="0"/>
              </a:spcBef>
            </a:pPr>
            <a:r>
              <a:rPr lang="nb-NO" sz="1200" b="1">
                <a:solidFill>
                  <a:schemeClr val="bg1"/>
                </a:solidFill>
              </a:rPr>
              <a:t>Grev Wedels Plass 9, 0151 Oslo</a:t>
            </a:r>
            <a:endParaRPr lang="nb-NO" sz="1200" b="0">
              <a:solidFill>
                <a:schemeClr val="bg1"/>
              </a:solidFill>
            </a:endParaRPr>
          </a:p>
        </p:txBody>
      </p:sp>
      <p:sp>
        <p:nvSpPr>
          <p:cNvPr id="14" name="TekstSylinder 13">
            <a:extLst>
              <a:ext uri="{FF2B5EF4-FFF2-40B4-BE49-F238E27FC236}">
                <a16:creationId xmlns:a16="http://schemas.microsoft.com/office/drawing/2014/main" id="{60842A71-D675-4BCF-A694-A088EB0F8293}"/>
              </a:ext>
            </a:extLst>
          </p:cNvPr>
          <p:cNvSpPr txBox="1"/>
          <p:nvPr userDrawn="1"/>
        </p:nvSpPr>
        <p:spPr>
          <a:xfrm>
            <a:off x="3393643" y="7302500"/>
            <a:ext cx="3048000" cy="335156"/>
          </a:xfrm>
          <a:prstGeom prst="rect">
            <a:avLst/>
          </a:prstGeom>
          <a:noFill/>
        </p:spPr>
        <p:txBody>
          <a:bodyPr wrap="square" rtlCol="0">
            <a:spAutoFit/>
          </a:bodyPr>
          <a:lstStyle/>
          <a:p>
            <a:pPr>
              <a:lnSpc>
                <a:spcPct val="150000"/>
              </a:lnSpc>
              <a:spcBef>
                <a:spcPts val="0"/>
              </a:spcBef>
            </a:pPr>
            <a:r>
              <a:rPr lang="nb-NO" sz="1200" b="1">
                <a:solidFill>
                  <a:srgbClr val="1E2B3C"/>
                </a:solidFill>
              </a:rPr>
              <a:t>digdir.no</a:t>
            </a:r>
            <a:endParaRPr lang="nb-NO" sz="1200" b="0">
              <a:solidFill>
                <a:srgbClr val="1E2B3C"/>
              </a:solidFill>
            </a:endParaRPr>
          </a:p>
        </p:txBody>
      </p:sp>
    </p:spTree>
    <p:extLst>
      <p:ext uri="{BB962C8B-B14F-4D97-AF65-F5344CB8AC3E}">
        <p14:creationId xmlns:p14="http://schemas.microsoft.com/office/powerpoint/2010/main" val="166779864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998F4077-E5D6-5ED5-1710-B99E174CC3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45"/>
            <a:ext cx="16254413" cy="9143105"/>
          </a:xfrm>
          <a:prstGeom prst="rect">
            <a:avLst/>
          </a:prstGeom>
        </p:spPr>
      </p:pic>
      <p:sp>
        <p:nvSpPr>
          <p:cNvPr id="2" name="Tittel 1">
            <a:extLst>
              <a:ext uri="{FF2B5EF4-FFF2-40B4-BE49-F238E27FC236}">
                <a16:creationId xmlns:a16="http://schemas.microsoft.com/office/drawing/2014/main" id="{FD3978C7-F218-4546-45F3-ECBB98F4C61C}"/>
              </a:ext>
            </a:extLst>
          </p:cNvPr>
          <p:cNvSpPr>
            <a:spLocks noGrp="1"/>
          </p:cNvSpPr>
          <p:nvPr>
            <p:ph type="ctrTitle"/>
          </p:nvPr>
        </p:nvSpPr>
        <p:spPr>
          <a:xfrm>
            <a:off x="2032000" y="1497013"/>
            <a:ext cx="12190413" cy="3182937"/>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E002B146-E4E9-5FAE-25A1-A51ECAB9CF14}"/>
              </a:ext>
            </a:extLst>
          </p:cNvPr>
          <p:cNvSpPr>
            <a:spLocks noGrp="1"/>
          </p:cNvSpPr>
          <p:nvPr>
            <p:ph type="subTitle" idx="1"/>
          </p:nvPr>
        </p:nvSpPr>
        <p:spPr>
          <a:xfrm>
            <a:off x="2032000" y="4802188"/>
            <a:ext cx="12190413" cy="220821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A417C234-AF68-FBD6-EE49-0379A7A4EB13}"/>
              </a:ext>
            </a:extLst>
          </p:cNvPr>
          <p:cNvSpPr>
            <a:spLocks noGrp="1"/>
          </p:cNvSpPr>
          <p:nvPr>
            <p:ph type="dt" sz="half" idx="10"/>
          </p:nvPr>
        </p:nvSpPr>
        <p:spPr/>
        <p:txBody>
          <a:bodyPr/>
          <a:lstStyle/>
          <a:p>
            <a:fld id="{8D44726B-E736-784B-9C23-5B48D8258DAA}" type="datetimeFigureOut">
              <a:rPr lang="nb-NO" smtClean="0"/>
              <a:t>16.09.2024</a:t>
            </a:fld>
            <a:endParaRPr lang="nb-NO"/>
          </a:p>
        </p:txBody>
      </p:sp>
      <p:sp>
        <p:nvSpPr>
          <p:cNvPr id="5" name="Plassholder for bunntekst 4">
            <a:extLst>
              <a:ext uri="{FF2B5EF4-FFF2-40B4-BE49-F238E27FC236}">
                <a16:creationId xmlns:a16="http://schemas.microsoft.com/office/drawing/2014/main" id="{0FEE7686-61D6-ED96-1C2D-8F7BF2003214}"/>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E032DD61-075E-AEEB-77C1-84C43F17118A}"/>
              </a:ext>
            </a:extLst>
          </p:cNvPr>
          <p:cNvSpPr>
            <a:spLocks noGrp="1"/>
          </p:cNvSpPr>
          <p:nvPr>
            <p:ph type="sldNum" sz="quarter" idx="12"/>
          </p:nvPr>
        </p:nvSpPr>
        <p:spPr/>
        <p:txBody>
          <a:bodyPr/>
          <a:lstStyle/>
          <a:p>
            <a:fld id="{F784A70D-86D8-2344-8B16-E178793EAD22}" type="slidenum">
              <a:rPr lang="nb-NO" smtClean="0"/>
              <a:t>‹#›</a:t>
            </a:fld>
            <a:endParaRPr lang="nb-NO"/>
          </a:p>
        </p:txBody>
      </p:sp>
    </p:spTree>
    <p:extLst>
      <p:ext uri="{BB962C8B-B14F-4D97-AF65-F5344CB8AC3E}">
        <p14:creationId xmlns:p14="http://schemas.microsoft.com/office/powerpoint/2010/main" val="194134913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1_Tittellysbilde">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998F4077-E5D6-5ED5-1710-B99E174CC3B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FD3978C7-F218-4546-45F3-ECBB98F4C61C}"/>
              </a:ext>
            </a:extLst>
          </p:cNvPr>
          <p:cNvSpPr>
            <a:spLocks noGrp="1"/>
          </p:cNvSpPr>
          <p:nvPr>
            <p:ph type="ctrTitle"/>
          </p:nvPr>
        </p:nvSpPr>
        <p:spPr>
          <a:xfrm>
            <a:off x="2032000" y="1497013"/>
            <a:ext cx="12190413" cy="3182937"/>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E002B146-E4E9-5FAE-25A1-A51ECAB9CF14}"/>
              </a:ext>
            </a:extLst>
          </p:cNvPr>
          <p:cNvSpPr>
            <a:spLocks noGrp="1"/>
          </p:cNvSpPr>
          <p:nvPr>
            <p:ph type="subTitle" idx="1"/>
          </p:nvPr>
        </p:nvSpPr>
        <p:spPr>
          <a:xfrm>
            <a:off x="2032000" y="4802188"/>
            <a:ext cx="12190413" cy="220821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A417C234-AF68-FBD6-EE49-0379A7A4EB13}"/>
              </a:ext>
            </a:extLst>
          </p:cNvPr>
          <p:cNvSpPr>
            <a:spLocks noGrp="1"/>
          </p:cNvSpPr>
          <p:nvPr>
            <p:ph type="dt" sz="half" idx="10"/>
          </p:nvPr>
        </p:nvSpPr>
        <p:spPr/>
        <p:txBody>
          <a:bodyPr/>
          <a:lstStyle/>
          <a:p>
            <a:fld id="{8D44726B-E736-784B-9C23-5B48D8258DAA}" type="datetimeFigureOut">
              <a:rPr lang="nb-NO" smtClean="0"/>
              <a:t>16.09.2024</a:t>
            </a:fld>
            <a:endParaRPr lang="nb-NO"/>
          </a:p>
        </p:txBody>
      </p:sp>
      <p:sp>
        <p:nvSpPr>
          <p:cNvPr id="5" name="Plassholder for bunntekst 4">
            <a:extLst>
              <a:ext uri="{FF2B5EF4-FFF2-40B4-BE49-F238E27FC236}">
                <a16:creationId xmlns:a16="http://schemas.microsoft.com/office/drawing/2014/main" id="{0FEE7686-61D6-ED96-1C2D-8F7BF2003214}"/>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E032DD61-075E-AEEB-77C1-84C43F17118A}"/>
              </a:ext>
            </a:extLst>
          </p:cNvPr>
          <p:cNvSpPr>
            <a:spLocks noGrp="1"/>
          </p:cNvSpPr>
          <p:nvPr>
            <p:ph type="sldNum" sz="quarter" idx="12"/>
          </p:nvPr>
        </p:nvSpPr>
        <p:spPr/>
        <p:txBody>
          <a:bodyPr/>
          <a:lstStyle/>
          <a:p>
            <a:fld id="{F784A70D-86D8-2344-8B16-E178793EAD22}" type="slidenum">
              <a:rPr lang="nb-NO" smtClean="0"/>
              <a:t>‹#›</a:t>
            </a:fld>
            <a:endParaRPr lang="nb-NO"/>
          </a:p>
        </p:txBody>
      </p:sp>
    </p:spTree>
    <p:extLst>
      <p:ext uri="{BB962C8B-B14F-4D97-AF65-F5344CB8AC3E}">
        <p14:creationId xmlns:p14="http://schemas.microsoft.com/office/powerpoint/2010/main" val="325195883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2_Tittellysbilde">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998F4077-E5D6-5ED5-1710-B99E174CC3B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FD3978C7-F218-4546-45F3-ECBB98F4C61C}"/>
              </a:ext>
            </a:extLst>
          </p:cNvPr>
          <p:cNvSpPr>
            <a:spLocks noGrp="1"/>
          </p:cNvSpPr>
          <p:nvPr>
            <p:ph type="ctrTitle"/>
          </p:nvPr>
        </p:nvSpPr>
        <p:spPr>
          <a:xfrm>
            <a:off x="2032000" y="1497013"/>
            <a:ext cx="12190413" cy="3182937"/>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E002B146-E4E9-5FAE-25A1-A51ECAB9CF14}"/>
              </a:ext>
            </a:extLst>
          </p:cNvPr>
          <p:cNvSpPr>
            <a:spLocks noGrp="1"/>
          </p:cNvSpPr>
          <p:nvPr>
            <p:ph type="subTitle" idx="1"/>
          </p:nvPr>
        </p:nvSpPr>
        <p:spPr>
          <a:xfrm>
            <a:off x="2032000" y="4802188"/>
            <a:ext cx="12190413" cy="220821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A417C234-AF68-FBD6-EE49-0379A7A4EB13}"/>
              </a:ext>
            </a:extLst>
          </p:cNvPr>
          <p:cNvSpPr>
            <a:spLocks noGrp="1"/>
          </p:cNvSpPr>
          <p:nvPr>
            <p:ph type="dt" sz="half" idx="10"/>
          </p:nvPr>
        </p:nvSpPr>
        <p:spPr/>
        <p:txBody>
          <a:bodyPr/>
          <a:lstStyle/>
          <a:p>
            <a:fld id="{8D44726B-E736-784B-9C23-5B48D8258DAA}" type="datetimeFigureOut">
              <a:rPr lang="nb-NO" smtClean="0"/>
              <a:t>16.09.2024</a:t>
            </a:fld>
            <a:endParaRPr lang="nb-NO"/>
          </a:p>
        </p:txBody>
      </p:sp>
      <p:sp>
        <p:nvSpPr>
          <p:cNvPr id="5" name="Plassholder for bunntekst 4">
            <a:extLst>
              <a:ext uri="{FF2B5EF4-FFF2-40B4-BE49-F238E27FC236}">
                <a16:creationId xmlns:a16="http://schemas.microsoft.com/office/drawing/2014/main" id="{0FEE7686-61D6-ED96-1C2D-8F7BF2003214}"/>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E032DD61-075E-AEEB-77C1-84C43F17118A}"/>
              </a:ext>
            </a:extLst>
          </p:cNvPr>
          <p:cNvSpPr>
            <a:spLocks noGrp="1"/>
          </p:cNvSpPr>
          <p:nvPr>
            <p:ph type="sldNum" sz="quarter" idx="12"/>
          </p:nvPr>
        </p:nvSpPr>
        <p:spPr/>
        <p:txBody>
          <a:bodyPr/>
          <a:lstStyle/>
          <a:p>
            <a:fld id="{F784A70D-86D8-2344-8B16-E178793EAD22}" type="slidenum">
              <a:rPr lang="nb-NO" smtClean="0"/>
              <a:t>‹#›</a:t>
            </a:fld>
            <a:endParaRPr lang="nb-NO"/>
          </a:p>
        </p:txBody>
      </p:sp>
    </p:spTree>
    <p:extLst>
      <p:ext uri="{BB962C8B-B14F-4D97-AF65-F5344CB8AC3E}">
        <p14:creationId xmlns:p14="http://schemas.microsoft.com/office/powerpoint/2010/main" val="226858583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3_Tittellysbilde">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998F4077-E5D6-5ED5-1710-B99E174CC3B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FD3978C7-F218-4546-45F3-ECBB98F4C61C}"/>
              </a:ext>
            </a:extLst>
          </p:cNvPr>
          <p:cNvSpPr>
            <a:spLocks noGrp="1"/>
          </p:cNvSpPr>
          <p:nvPr>
            <p:ph type="ctrTitle"/>
          </p:nvPr>
        </p:nvSpPr>
        <p:spPr>
          <a:xfrm>
            <a:off x="2032000" y="1497013"/>
            <a:ext cx="12190413" cy="3182937"/>
          </a:xfrm>
        </p:spPr>
        <p:txBody>
          <a:bodyPr anchor="b"/>
          <a:lstStyle>
            <a:lvl1pPr algn="ctr">
              <a:defRPr sz="6000">
                <a:solidFill>
                  <a:schemeClr val="bg1"/>
                </a:solidFill>
              </a:defRPr>
            </a:lvl1pPr>
          </a:lstStyle>
          <a:p>
            <a:r>
              <a:rPr lang="nb-NO"/>
              <a:t>Klikk for å redigere tittelstil</a:t>
            </a:r>
          </a:p>
        </p:txBody>
      </p:sp>
      <p:sp>
        <p:nvSpPr>
          <p:cNvPr id="3" name="Undertittel 2">
            <a:extLst>
              <a:ext uri="{FF2B5EF4-FFF2-40B4-BE49-F238E27FC236}">
                <a16:creationId xmlns:a16="http://schemas.microsoft.com/office/drawing/2014/main" id="{E002B146-E4E9-5FAE-25A1-A51ECAB9CF14}"/>
              </a:ext>
            </a:extLst>
          </p:cNvPr>
          <p:cNvSpPr>
            <a:spLocks noGrp="1"/>
          </p:cNvSpPr>
          <p:nvPr>
            <p:ph type="subTitle" idx="1"/>
          </p:nvPr>
        </p:nvSpPr>
        <p:spPr>
          <a:xfrm>
            <a:off x="2032000" y="4802188"/>
            <a:ext cx="12190413" cy="220821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A417C234-AF68-FBD6-EE49-0379A7A4EB13}"/>
              </a:ext>
            </a:extLst>
          </p:cNvPr>
          <p:cNvSpPr>
            <a:spLocks noGrp="1"/>
          </p:cNvSpPr>
          <p:nvPr>
            <p:ph type="dt" sz="half" idx="10"/>
          </p:nvPr>
        </p:nvSpPr>
        <p:spPr/>
        <p:txBody>
          <a:bodyPr/>
          <a:lstStyle>
            <a:lvl1pPr>
              <a:defRPr>
                <a:solidFill>
                  <a:schemeClr val="bg1"/>
                </a:solidFill>
              </a:defRPr>
            </a:lvl1pPr>
          </a:lstStyle>
          <a:p>
            <a:fld id="{8D44726B-E736-784B-9C23-5B48D8258DAA}" type="datetimeFigureOut">
              <a:rPr lang="nb-NO" smtClean="0"/>
              <a:pPr/>
              <a:t>16.09.2024</a:t>
            </a:fld>
            <a:endParaRPr lang="nb-NO"/>
          </a:p>
        </p:txBody>
      </p:sp>
      <p:sp>
        <p:nvSpPr>
          <p:cNvPr id="5" name="Plassholder for bunntekst 4">
            <a:extLst>
              <a:ext uri="{FF2B5EF4-FFF2-40B4-BE49-F238E27FC236}">
                <a16:creationId xmlns:a16="http://schemas.microsoft.com/office/drawing/2014/main" id="{0FEE7686-61D6-ED96-1C2D-8F7BF2003214}"/>
              </a:ext>
            </a:extLst>
          </p:cNvPr>
          <p:cNvSpPr>
            <a:spLocks noGrp="1"/>
          </p:cNvSpPr>
          <p:nvPr>
            <p:ph type="ftr" sz="quarter" idx="11"/>
          </p:nvPr>
        </p:nvSpPr>
        <p:spPr/>
        <p:txBody>
          <a:bodyPr/>
          <a:lstStyle>
            <a:lvl1pPr>
              <a:defRPr>
                <a:solidFill>
                  <a:schemeClr val="bg1"/>
                </a:solidFill>
              </a:defRPr>
            </a:lvl1pPr>
          </a:lstStyle>
          <a:p>
            <a:endParaRPr lang="nb-NO"/>
          </a:p>
        </p:txBody>
      </p:sp>
      <p:sp>
        <p:nvSpPr>
          <p:cNvPr id="6" name="Plassholder for lysbildenummer 5">
            <a:extLst>
              <a:ext uri="{FF2B5EF4-FFF2-40B4-BE49-F238E27FC236}">
                <a16:creationId xmlns:a16="http://schemas.microsoft.com/office/drawing/2014/main" id="{E032DD61-075E-AEEB-77C1-84C43F17118A}"/>
              </a:ext>
            </a:extLst>
          </p:cNvPr>
          <p:cNvSpPr>
            <a:spLocks noGrp="1"/>
          </p:cNvSpPr>
          <p:nvPr>
            <p:ph type="sldNum" sz="quarter" idx="12"/>
          </p:nvPr>
        </p:nvSpPr>
        <p:spPr/>
        <p:txBody>
          <a:bodyPr/>
          <a:lstStyle>
            <a:lvl1pPr>
              <a:defRPr>
                <a:solidFill>
                  <a:schemeClr val="bg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164473813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6744382E-9E37-1F6E-AFF6-1E76DF01FD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45"/>
            <a:ext cx="16254413" cy="9143105"/>
          </a:xfrm>
          <a:prstGeom prst="rect">
            <a:avLst/>
          </a:prstGeom>
        </p:spPr>
      </p:pic>
      <p:sp>
        <p:nvSpPr>
          <p:cNvPr id="2" name="Tittel 1">
            <a:extLst>
              <a:ext uri="{FF2B5EF4-FFF2-40B4-BE49-F238E27FC236}">
                <a16:creationId xmlns:a16="http://schemas.microsoft.com/office/drawing/2014/main" id="{622A7AA6-998F-0335-8C92-AFA8B67B4D27}"/>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346DE898-8EE7-5CB1-6F9E-A11A3091C12E}"/>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7D0A8D58-DF55-D57F-8A2D-E0331A680DCA}"/>
              </a:ext>
            </a:extLst>
          </p:cNvPr>
          <p:cNvSpPr>
            <a:spLocks noGrp="1"/>
          </p:cNvSpPr>
          <p:nvPr>
            <p:ph type="dt" sz="half" idx="10"/>
          </p:nvPr>
        </p:nvSpPr>
        <p:spPr/>
        <p:txBody>
          <a:bodyPr/>
          <a:lstStyle/>
          <a:p>
            <a:fld id="{8D44726B-E736-784B-9C23-5B48D8258DAA}" type="datetimeFigureOut">
              <a:rPr lang="nb-NO" smtClean="0"/>
              <a:t>16.09.2024</a:t>
            </a:fld>
            <a:endParaRPr lang="nb-NO"/>
          </a:p>
        </p:txBody>
      </p:sp>
      <p:sp>
        <p:nvSpPr>
          <p:cNvPr id="5" name="Plassholder for bunntekst 4">
            <a:extLst>
              <a:ext uri="{FF2B5EF4-FFF2-40B4-BE49-F238E27FC236}">
                <a16:creationId xmlns:a16="http://schemas.microsoft.com/office/drawing/2014/main" id="{7C2AEBC5-4F81-64F2-CF44-A08AACA0A23D}"/>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B911ED70-7785-F65F-3F8A-21A8EFC563F8}"/>
              </a:ext>
            </a:extLst>
          </p:cNvPr>
          <p:cNvSpPr>
            <a:spLocks noGrp="1"/>
          </p:cNvSpPr>
          <p:nvPr>
            <p:ph type="sldNum" sz="quarter" idx="12"/>
          </p:nvPr>
        </p:nvSpPr>
        <p:spPr/>
        <p:txBody>
          <a:bodyPr/>
          <a:lstStyle/>
          <a:p>
            <a:fld id="{F784A70D-86D8-2344-8B16-E178793EAD22}" type="slidenum">
              <a:rPr lang="nb-NO" smtClean="0"/>
              <a:t>‹#›</a:t>
            </a:fld>
            <a:endParaRPr lang="nb-NO"/>
          </a:p>
        </p:txBody>
      </p:sp>
    </p:spTree>
    <p:extLst>
      <p:ext uri="{BB962C8B-B14F-4D97-AF65-F5344CB8AC3E}">
        <p14:creationId xmlns:p14="http://schemas.microsoft.com/office/powerpoint/2010/main" val="156606742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1_Tittel og innhold">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6744382E-9E37-1F6E-AFF6-1E76DF01FDB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622A7AA6-998F-0335-8C92-AFA8B67B4D27}"/>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346DE898-8EE7-5CB1-6F9E-A11A3091C12E}"/>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7D0A8D58-DF55-D57F-8A2D-E0331A680DCA}"/>
              </a:ext>
            </a:extLst>
          </p:cNvPr>
          <p:cNvSpPr>
            <a:spLocks noGrp="1"/>
          </p:cNvSpPr>
          <p:nvPr>
            <p:ph type="dt" sz="half" idx="10"/>
          </p:nvPr>
        </p:nvSpPr>
        <p:spPr/>
        <p:txBody>
          <a:bodyPr/>
          <a:lstStyle/>
          <a:p>
            <a:fld id="{8D44726B-E736-784B-9C23-5B48D8258DAA}" type="datetimeFigureOut">
              <a:rPr lang="nb-NO" smtClean="0"/>
              <a:t>16.09.2024</a:t>
            </a:fld>
            <a:endParaRPr lang="nb-NO"/>
          </a:p>
        </p:txBody>
      </p:sp>
      <p:sp>
        <p:nvSpPr>
          <p:cNvPr id="5" name="Plassholder for bunntekst 4">
            <a:extLst>
              <a:ext uri="{FF2B5EF4-FFF2-40B4-BE49-F238E27FC236}">
                <a16:creationId xmlns:a16="http://schemas.microsoft.com/office/drawing/2014/main" id="{7C2AEBC5-4F81-64F2-CF44-A08AACA0A23D}"/>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B911ED70-7785-F65F-3F8A-21A8EFC563F8}"/>
              </a:ext>
            </a:extLst>
          </p:cNvPr>
          <p:cNvSpPr>
            <a:spLocks noGrp="1"/>
          </p:cNvSpPr>
          <p:nvPr>
            <p:ph type="sldNum" sz="quarter" idx="12"/>
          </p:nvPr>
        </p:nvSpPr>
        <p:spPr/>
        <p:txBody>
          <a:bodyPr/>
          <a:lstStyle/>
          <a:p>
            <a:fld id="{F784A70D-86D8-2344-8B16-E178793EAD22}" type="slidenum">
              <a:rPr lang="nb-NO" smtClean="0"/>
              <a:t>‹#›</a:t>
            </a:fld>
            <a:endParaRPr lang="nb-NO"/>
          </a:p>
        </p:txBody>
      </p:sp>
    </p:spTree>
    <p:extLst>
      <p:ext uri="{BB962C8B-B14F-4D97-AF65-F5344CB8AC3E}">
        <p14:creationId xmlns:p14="http://schemas.microsoft.com/office/powerpoint/2010/main" val="24863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gdir Introslide #5">
    <p:bg>
      <p:bgPr>
        <a:solidFill>
          <a:schemeClr val="lt1"/>
        </a:solidFill>
        <a:effectLst/>
      </p:bgPr>
    </p:bg>
    <p:spTree>
      <p:nvGrpSpPr>
        <p:cNvPr id="1" name=""/>
        <p:cNvGrpSpPr/>
        <p:nvPr/>
      </p:nvGrpSpPr>
      <p:grpSpPr>
        <a:xfrm>
          <a:off x="0" y="0"/>
          <a:ext cx="0" cy="0"/>
          <a:chOff x="0" y="0"/>
          <a:chExt cx="0" cy="0"/>
        </a:xfrm>
      </p:grpSpPr>
      <p:pic>
        <p:nvPicPr>
          <p:cNvPr id="11" name="Bilde 10">
            <a:extLst>
              <a:ext uri="{FF2B5EF4-FFF2-40B4-BE49-F238E27FC236}">
                <a16:creationId xmlns:a16="http://schemas.microsoft.com/office/drawing/2014/main" id="{698C1FA3-9361-4B71-8FB6-9F9D34E83C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68474579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2_Tittel og innhold">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6744382E-9E37-1F6E-AFF6-1E76DF01FDB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622A7AA6-998F-0335-8C92-AFA8B67B4D27}"/>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346DE898-8EE7-5CB1-6F9E-A11A3091C12E}"/>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7D0A8D58-DF55-D57F-8A2D-E0331A680DCA}"/>
              </a:ext>
            </a:extLst>
          </p:cNvPr>
          <p:cNvSpPr>
            <a:spLocks noGrp="1"/>
          </p:cNvSpPr>
          <p:nvPr>
            <p:ph type="dt" sz="half" idx="10"/>
          </p:nvPr>
        </p:nvSpPr>
        <p:spPr/>
        <p:txBody>
          <a:bodyPr/>
          <a:lstStyle/>
          <a:p>
            <a:fld id="{8D44726B-E736-784B-9C23-5B48D8258DAA}" type="datetimeFigureOut">
              <a:rPr lang="nb-NO" smtClean="0"/>
              <a:t>16.09.2024</a:t>
            </a:fld>
            <a:endParaRPr lang="nb-NO"/>
          </a:p>
        </p:txBody>
      </p:sp>
      <p:sp>
        <p:nvSpPr>
          <p:cNvPr id="5" name="Plassholder for bunntekst 4">
            <a:extLst>
              <a:ext uri="{FF2B5EF4-FFF2-40B4-BE49-F238E27FC236}">
                <a16:creationId xmlns:a16="http://schemas.microsoft.com/office/drawing/2014/main" id="{7C2AEBC5-4F81-64F2-CF44-A08AACA0A23D}"/>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B911ED70-7785-F65F-3F8A-21A8EFC563F8}"/>
              </a:ext>
            </a:extLst>
          </p:cNvPr>
          <p:cNvSpPr>
            <a:spLocks noGrp="1"/>
          </p:cNvSpPr>
          <p:nvPr>
            <p:ph type="sldNum" sz="quarter" idx="12"/>
          </p:nvPr>
        </p:nvSpPr>
        <p:spPr/>
        <p:txBody>
          <a:bodyPr/>
          <a:lstStyle/>
          <a:p>
            <a:fld id="{F784A70D-86D8-2344-8B16-E178793EAD22}" type="slidenum">
              <a:rPr lang="nb-NO" smtClean="0"/>
              <a:t>‹#›</a:t>
            </a:fld>
            <a:endParaRPr lang="nb-NO"/>
          </a:p>
        </p:txBody>
      </p:sp>
    </p:spTree>
    <p:extLst>
      <p:ext uri="{BB962C8B-B14F-4D97-AF65-F5344CB8AC3E}">
        <p14:creationId xmlns:p14="http://schemas.microsoft.com/office/powerpoint/2010/main" val="145449036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3_Tittel og innhold">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6744382E-9E37-1F6E-AFF6-1E76DF01FDB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622A7AA6-998F-0335-8C92-AFA8B67B4D27}"/>
              </a:ext>
            </a:extLst>
          </p:cNvPr>
          <p:cNvSpPr>
            <a:spLocks noGrp="1"/>
          </p:cNvSpPr>
          <p:nvPr>
            <p:ph type="title"/>
          </p:nvPr>
        </p:nvSpPr>
        <p:spPr/>
        <p:txBody>
          <a:bodyPr/>
          <a:lstStyle>
            <a:lvl1pPr>
              <a:defRPr>
                <a:solidFill>
                  <a:schemeClr val="bg1"/>
                </a:solidFill>
              </a:defRPr>
            </a:lvl1pPr>
          </a:lstStyle>
          <a:p>
            <a:r>
              <a:rPr lang="nb-NO"/>
              <a:t>Klikk for å redigere tittelstil</a:t>
            </a:r>
          </a:p>
        </p:txBody>
      </p:sp>
      <p:sp>
        <p:nvSpPr>
          <p:cNvPr id="3" name="Plassholder for innhold 2">
            <a:extLst>
              <a:ext uri="{FF2B5EF4-FFF2-40B4-BE49-F238E27FC236}">
                <a16:creationId xmlns:a16="http://schemas.microsoft.com/office/drawing/2014/main" id="{346DE898-8EE7-5CB1-6F9E-A11A3091C12E}"/>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7D0A8D58-DF55-D57F-8A2D-E0331A680DCA}"/>
              </a:ext>
            </a:extLst>
          </p:cNvPr>
          <p:cNvSpPr>
            <a:spLocks noGrp="1"/>
          </p:cNvSpPr>
          <p:nvPr>
            <p:ph type="dt" sz="half" idx="10"/>
          </p:nvPr>
        </p:nvSpPr>
        <p:spPr/>
        <p:txBody>
          <a:bodyPr/>
          <a:lstStyle>
            <a:lvl1pPr>
              <a:defRPr>
                <a:solidFill>
                  <a:schemeClr val="bg1"/>
                </a:solidFill>
              </a:defRPr>
            </a:lvl1pPr>
          </a:lstStyle>
          <a:p>
            <a:fld id="{8D44726B-E736-784B-9C23-5B48D8258DAA}" type="datetimeFigureOut">
              <a:rPr lang="nb-NO" smtClean="0"/>
              <a:pPr/>
              <a:t>16.09.2024</a:t>
            </a:fld>
            <a:endParaRPr lang="nb-NO"/>
          </a:p>
        </p:txBody>
      </p:sp>
      <p:sp>
        <p:nvSpPr>
          <p:cNvPr id="5" name="Plassholder for bunntekst 4">
            <a:extLst>
              <a:ext uri="{FF2B5EF4-FFF2-40B4-BE49-F238E27FC236}">
                <a16:creationId xmlns:a16="http://schemas.microsoft.com/office/drawing/2014/main" id="{7C2AEBC5-4F81-64F2-CF44-A08AACA0A23D}"/>
              </a:ext>
            </a:extLst>
          </p:cNvPr>
          <p:cNvSpPr>
            <a:spLocks noGrp="1"/>
          </p:cNvSpPr>
          <p:nvPr>
            <p:ph type="ftr" sz="quarter" idx="11"/>
          </p:nvPr>
        </p:nvSpPr>
        <p:spPr/>
        <p:txBody>
          <a:bodyPr/>
          <a:lstStyle>
            <a:lvl1pPr>
              <a:defRPr>
                <a:solidFill>
                  <a:schemeClr val="bg1"/>
                </a:solidFill>
              </a:defRPr>
            </a:lvl1pPr>
          </a:lstStyle>
          <a:p>
            <a:endParaRPr lang="nb-NO"/>
          </a:p>
        </p:txBody>
      </p:sp>
      <p:sp>
        <p:nvSpPr>
          <p:cNvPr id="6" name="Plassholder for lysbildenummer 5">
            <a:extLst>
              <a:ext uri="{FF2B5EF4-FFF2-40B4-BE49-F238E27FC236}">
                <a16:creationId xmlns:a16="http://schemas.microsoft.com/office/drawing/2014/main" id="{B911ED70-7785-F65F-3F8A-21A8EFC563F8}"/>
              </a:ext>
            </a:extLst>
          </p:cNvPr>
          <p:cNvSpPr>
            <a:spLocks noGrp="1"/>
          </p:cNvSpPr>
          <p:nvPr>
            <p:ph type="sldNum" sz="quarter" idx="12"/>
          </p:nvPr>
        </p:nvSpPr>
        <p:spPr/>
        <p:txBody>
          <a:bodyPr/>
          <a:lstStyle>
            <a:lvl1pPr>
              <a:defRPr>
                <a:solidFill>
                  <a:schemeClr val="bg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352732588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970F440E-D531-5F94-E904-D1FC44991B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95"/>
            <a:ext cx="16254413" cy="9143105"/>
          </a:xfrm>
          <a:prstGeom prst="rect">
            <a:avLst/>
          </a:prstGeom>
        </p:spPr>
      </p:pic>
      <p:sp>
        <p:nvSpPr>
          <p:cNvPr id="2" name="Tittel 1">
            <a:extLst>
              <a:ext uri="{FF2B5EF4-FFF2-40B4-BE49-F238E27FC236}">
                <a16:creationId xmlns:a16="http://schemas.microsoft.com/office/drawing/2014/main" id="{BFB5D5E3-0A32-BDDA-1CD9-38FEEB41593C}"/>
              </a:ext>
            </a:extLst>
          </p:cNvPr>
          <p:cNvSpPr>
            <a:spLocks noGrp="1"/>
          </p:cNvSpPr>
          <p:nvPr>
            <p:ph type="title"/>
          </p:nvPr>
        </p:nvSpPr>
        <p:spPr>
          <a:xfrm>
            <a:off x="1109663" y="2279650"/>
            <a:ext cx="14019212" cy="3803650"/>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52A58031-369D-C9B1-E118-7106D2514788}"/>
              </a:ext>
            </a:extLst>
          </p:cNvPr>
          <p:cNvSpPr>
            <a:spLocks noGrp="1"/>
          </p:cNvSpPr>
          <p:nvPr>
            <p:ph type="body" idx="1"/>
          </p:nvPr>
        </p:nvSpPr>
        <p:spPr>
          <a:xfrm>
            <a:off x="1109663" y="6119813"/>
            <a:ext cx="14019212" cy="200025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669D1154-89FE-13B1-6D50-1436CF8354B4}"/>
              </a:ext>
            </a:extLst>
          </p:cNvPr>
          <p:cNvSpPr>
            <a:spLocks noGrp="1"/>
          </p:cNvSpPr>
          <p:nvPr>
            <p:ph type="dt" sz="half" idx="10"/>
          </p:nvPr>
        </p:nvSpPr>
        <p:spPr/>
        <p:txBody>
          <a:bodyPr/>
          <a:lstStyle>
            <a:lvl1pPr>
              <a:defRPr>
                <a:solidFill>
                  <a:schemeClr val="tx1"/>
                </a:solidFill>
              </a:defRPr>
            </a:lvl1pPr>
          </a:lstStyle>
          <a:p>
            <a:fld id="{8D44726B-E736-784B-9C23-5B48D8258DAA}" type="datetimeFigureOut">
              <a:rPr lang="nb-NO" smtClean="0"/>
              <a:pPr/>
              <a:t>16.09.2024</a:t>
            </a:fld>
            <a:endParaRPr lang="nb-NO"/>
          </a:p>
        </p:txBody>
      </p:sp>
      <p:sp>
        <p:nvSpPr>
          <p:cNvPr id="5" name="Plassholder for bunntekst 4">
            <a:extLst>
              <a:ext uri="{FF2B5EF4-FFF2-40B4-BE49-F238E27FC236}">
                <a16:creationId xmlns:a16="http://schemas.microsoft.com/office/drawing/2014/main" id="{60BC0EC0-1D24-5CE1-66CE-760FDD3284A1}"/>
              </a:ext>
            </a:extLst>
          </p:cNvPr>
          <p:cNvSpPr>
            <a:spLocks noGrp="1"/>
          </p:cNvSpPr>
          <p:nvPr>
            <p:ph type="ftr" sz="quarter" idx="11"/>
          </p:nvPr>
        </p:nvSpPr>
        <p:spPr/>
        <p:txBody>
          <a:bodyPr/>
          <a:lstStyle>
            <a:lvl1pPr>
              <a:defRPr>
                <a:solidFill>
                  <a:schemeClr val="tx1"/>
                </a:solidFill>
              </a:defRPr>
            </a:lvl1pPr>
          </a:lstStyle>
          <a:p>
            <a:endParaRPr lang="nb-NO"/>
          </a:p>
        </p:txBody>
      </p:sp>
      <p:sp>
        <p:nvSpPr>
          <p:cNvPr id="6" name="Plassholder for lysbildenummer 5">
            <a:extLst>
              <a:ext uri="{FF2B5EF4-FFF2-40B4-BE49-F238E27FC236}">
                <a16:creationId xmlns:a16="http://schemas.microsoft.com/office/drawing/2014/main" id="{A2C2B6C0-327E-1F0D-5D7C-D009674FAE82}"/>
              </a:ext>
            </a:extLst>
          </p:cNvPr>
          <p:cNvSpPr>
            <a:spLocks noGrp="1"/>
          </p:cNvSpPr>
          <p:nvPr>
            <p:ph type="sldNum" sz="quarter" idx="12"/>
          </p:nvPr>
        </p:nvSpPr>
        <p:spPr/>
        <p:txBody>
          <a:bodyPr/>
          <a:lstStyle>
            <a:lvl1pPr>
              <a:defRPr>
                <a:solidFill>
                  <a:schemeClr val="tx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247309928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1_Deloverskrift">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970F440E-D531-5F94-E904-D1FC44991B1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 y="895"/>
            <a:ext cx="16254408" cy="9143105"/>
          </a:xfrm>
          <a:prstGeom prst="rect">
            <a:avLst/>
          </a:prstGeom>
        </p:spPr>
      </p:pic>
      <p:sp>
        <p:nvSpPr>
          <p:cNvPr id="2" name="Tittel 1">
            <a:extLst>
              <a:ext uri="{FF2B5EF4-FFF2-40B4-BE49-F238E27FC236}">
                <a16:creationId xmlns:a16="http://schemas.microsoft.com/office/drawing/2014/main" id="{BFB5D5E3-0A32-BDDA-1CD9-38FEEB41593C}"/>
              </a:ext>
            </a:extLst>
          </p:cNvPr>
          <p:cNvSpPr>
            <a:spLocks noGrp="1"/>
          </p:cNvSpPr>
          <p:nvPr>
            <p:ph type="title"/>
          </p:nvPr>
        </p:nvSpPr>
        <p:spPr>
          <a:xfrm>
            <a:off x="1109663" y="2279650"/>
            <a:ext cx="14019212" cy="3803650"/>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52A58031-369D-C9B1-E118-7106D2514788}"/>
              </a:ext>
            </a:extLst>
          </p:cNvPr>
          <p:cNvSpPr>
            <a:spLocks noGrp="1"/>
          </p:cNvSpPr>
          <p:nvPr>
            <p:ph type="body" idx="1"/>
          </p:nvPr>
        </p:nvSpPr>
        <p:spPr>
          <a:xfrm>
            <a:off x="1109663" y="6119813"/>
            <a:ext cx="14019212" cy="200025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669D1154-89FE-13B1-6D50-1436CF8354B4}"/>
              </a:ext>
            </a:extLst>
          </p:cNvPr>
          <p:cNvSpPr>
            <a:spLocks noGrp="1"/>
          </p:cNvSpPr>
          <p:nvPr>
            <p:ph type="dt" sz="half" idx="10"/>
          </p:nvPr>
        </p:nvSpPr>
        <p:spPr/>
        <p:txBody>
          <a:bodyPr/>
          <a:lstStyle>
            <a:lvl1pPr>
              <a:defRPr>
                <a:solidFill>
                  <a:schemeClr val="tx1"/>
                </a:solidFill>
              </a:defRPr>
            </a:lvl1pPr>
          </a:lstStyle>
          <a:p>
            <a:fld id="{8D44726B-E736-784B-9C23-5B48D8258DAA}" type="datetimeFigureOut">
              <a:rPr lang="nb-NO" smtClean="0"/>
              <a:pPr/>
              <a:t>16.09.2024</a:t>
            </a:fld>
            <a:endParaRPr lang="nb-NO"/>
          </a:p>
        </p:txBody>
      </p:sp>
      <p:sp>
        <p:nvSpPr>
          <p:cNvPr id="5" name="Plassholder for bunntekst 4">
            <a:extLst>
              <a:ext uri="{FF2B5EF4-FFF2-40B4-BE49-F238E27FC236}">
                <a16:creationId xmlns:a16="http://schemas.microsoft.com/office/drawing/2014/main" id="{60BC0EC0-1D24-5CE1-66CE-760FDD3284A1}"/>
              </a:ext>
            </a:extLst>
          </p:cNvPr>
          <p:cNvSpPr>
            <a:spLocks noGrp="1"/>
          </p:cNvSpPr>
          <p:nvPr>
            <p:ph type="ftr" sz="quarter" idx="11"/>
          </p:nvPr>
        </p:nvSpPr>
        <p:spPr/>
        <p:txBody>
          <a:bodyPr/>
          <a:lstStyle>
            <a:lvl1pPr>
              <a:defRPr>
                <a:solidFill>
                  <a:schemeClr val="tx1"/>
                </a:solidFill>
              </a:defRPr>
            </a:lvl1pPr>
          </a:lstStyle>
          <a:p>
            <a:endParaRPr lang="nb-NO"/>
          </a:p>
        </p:txBody>
      </p:sp>
      <p:sp>
        <p:nvSpPr>
          <p:cNvPr id="6" name="Plassholder for lysbildenummer 5">
            <a:extLst>
              <a:ext uri="{FF2B5EF4-FFF2-40B4-BE49-F238E27FC236}">
                <a16:creationId xmlns:a16="http://schemas.microsoft.com/office/drawing/2014/main" id="{A2C2B6C0-327E-1F0D-5D7C-D009674FAE82}"/>
              </a:ext>
            </a:extLst>
          </p:cNvPr>
          <p:cNvSpPr>
            <a:spLocks noGrp="1"/>
          </p:cNvSpPr>
          <p:nvPr>
            <p:ph type="sldNum" sz="quarter" idx="12"/>
          </p:nvPr>
        </p:nvSpPr>
        <p:spPr/>
        <p:txBody>
          <a:bodyPr/>
          <a:lstStyle>
            <a:lvl1pPr>
              <a:defRPr>
                <a:solidFill>
                  <a:schemeClr val="tx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121685468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2_Deloverskrift">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970F440E-D531-5F94-E904-D1FC44991B1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 y="895"/>
            <a:ext cx="16254408" cy="9143105"/>
          </a:xfrm>
          <a:prstGeom prst="rect">
            <a:avLst/>
          </a:prstGeom>
        </p:spPr>
      </p:pic>
      <p:sp>
        <p:nvSpPr>
          <p:cNvPr id="2" name="Tittel 1">
            <a:extLst>
              <a:ext uri="{FF2B5EF4-FFF2-40B4-BE49-F238E27FC236}">
                <a16:creationId xmlns:a16="http://schemas.microsoft.com/office/drawing/2014/main" id="{BFB5D5E3-0A32-BDDA-1CD9-38FEEB41593C}"/>
              </a:ext>
            </a:extLst>
          </p:cNvPr>
          <p:cNvSpPr>
            <a:spLocks noGrp="1"/>
          </p:cNvSpPr>
          <p:nvPr>
            <p:ph type="title"/>
          </p:nvPr>
        </p:nvSpPr>
        <p:spPr>
          <a:xfrm>
            <a:off x="1109663" y="2279650"/>
            <a:ext cx="14019212" cy="3803650"/>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52A58031-369D-C9B1-E118-7106D2514788}"/>
              </a:ext>
            </a:extLst>
          </p:cNvPr>
          <p:cNvSpPr>
            <a:spLocks noGrp="1"/>
          </p:cNvSpPr>
          <p:nvPr>
            <p:ph type="body" idx="1"/>
          </p:nvPr>
        </p:nvSpPr>
        <p:spPr>
          <a:xfrm>
            <a:off x="1109663" y="6119813"/>
            <a:ext cx="14019212" cy="200025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669D1154-89FE-13B1-6D50-1436CF8354B4}"/>
              </a:ext>
            </a:extLst>
          </p:cNvPr>
          <p:cNvSpPr>
            <a:spLocks noGrp="1"/>
          </p:cNvSpPr>
          <p:nvPr>
            <p:ph type="dt" sz="half" idx="10"/>
          </p:nvPr>
        </p:nvSpPr>
        <p:spPr/>
        <p:txBody>
          <a:bodyPr/>
          <a:lstStyle>
            <a:lvl1pPr>
              <a:defRPr>
                <a:solidFill>
                  <a:schemeClr val="tx1"/>
                </a:solidFill>
              </a:defRPr>
            </a:lvl1pPr>
          </a:lstStyle>
          <a:p>
            <a:fld id="{8D44726B-E736-784B-9C23-5B48D8258DAA}" type="datetimeFigureOut">
              <a:rPr lang="nb-NO" smtClean="0"/>
              <a:pPr/>
              <a:t>16.09.2024</a:t>
            </a:fld>
            <a:endParaRPr lang="nb-NO"/>
          </a:p>
        </p:txBody>
      </p:sp>
      <p:sp>
        <p:nvSpPr>
          <p:cNvPr id="5" name="Plassholder for bunntekst 4">
            <a:extLst>
              <a:ext uri="{FF2B5EF4-FFF2-40B4-BE49-F238E27FC236}">
                <a16:creationId xmlns:a16="http://schemas.microsoft.com/office/drawing/2014/main" id="{60BC0EC0-1D24-5CE1-66CE-760FDD3284A1}"/>
              </a:ext>
            </a:extLst>
          </p:cNvPr>
          <p:cNvSpPr>
            <a:spLocks noGrp="1"/>
          </p:cNvSpPr>
          <p:nvPr>
            <p:ph type="ftr" sz="quarter" idx="11"/>
          </p:nvPr>
        </p:nvSpPr>
        <p:spPr/>
        <p:txBody>
          <a:bodyPr/>
          <a:lstStyle>
            <a:lvl1pPr>
              <a:defRPr>
                <a:solidFill>
                  <a:schemeClr val="tx1"/>
                </a:solidFill>
              </a:defRPr>
            </a:lvl1pPr>
          </a:lstStyle>
          <a:p>
            <a:endParaRPr lang="nb-NO"/>
          </a:p>
        </p:txBody>
      </p:sp>
      <p:sp>
        <p:nvSpPr>
          <p:cNvPr id="6" name="Plassholder for lysbildenummer 5">
            <a:extLst>
              <a:ext uri="{FF2B5EF4-FFF2-40B4-BE49-F238E27FC236}">
                <a16:creationId xmlns:a16="http://schemas.microsoft.com/office/drawing/2014/main" id="{A2C2B6C0-327E-1F0D-5D7C-D009674FAE82}"/>
              </a:ext>
            </a:extLst>
          </p:cNvPr>
          <p:cNvSpPr>
            <a:spLocks noGrp="1"/>
          </p:cNvSpPr>
          <p:nvPr>
            <p:ph type="sldNum" sz="quarter" idx="12"/>
          </p:nvPr>
        </p:nvSpPr>
        <p:spPr/>
        <p:txBody>
          <a:bodyPr/>
          <a:lstStyle>
            <a:lvl1pPr>
              <a:defRPr>
                <a:solidFill>
                  <a:schemeClr val="tx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84076089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3_Deloverskrift">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970F440E-D531-5F94-E904-D1FC44991B1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 y="895"/>
            <a:ext cx="16254408" cy="9143105"/>
          </a:xfrm>
          <a:prstGeom prst="rect">
            <a:avLst/>
          </a:prstGeom>
        </p:spPr>
      </p:pic>
      <p:sp>
        <p:nvSpPr>
          <p:cNvPr id="2" name="Tittel 1">
            <a:extLst>
              <a:ext uri="{FF2B5EF4-FFF2-40B4-BE49-F238E27FC236}">
                <a16:creationId xmlns:a16="http://schemas.microsoft.com/office/drawing/2014/main" id="{BFB5D5E3-0A32-BDDA-1CD9-38FEEB41593C}"/>
              </a:ext>
            </a:extLst>
          </p:cNvPr>
          <p:cNvSpPr>
            <a:spLocks noGrp="1"/>
          </p:cNvSpPr>
          <p:nvPr>
            <p:ph type="title"/>
          </p:nvPr>
        </p:nvSpPr>
        <p:spPr>
          <a:xfrm>
            <a:off x="1109663" y="2279650"/>
            <a:ext cx="14019212" cy="3803650"/>
          </a:xfrm>
        </p:spPr>
        <p:txBody>
          <a:bodyPr anchor="b"/>
          <a:lstStyle>
            <a:lvl1pPr>
              <a:defRPr sz="6000">
                <a:solidFill>
                  <a:schemeClr val="bg1"/>
                </a:solidFill>
              </a:defRPr>
            </a:lvl1pPr>
          </a:lstStyle>
          <a:p>
            <a:r>
              <a:rPr lang="nb-NO"/>
              <a:t>Klikk for å redigere tittelstil</a:t>
            </a:r>
          </a:p>
        </p:txBody>
      </p:sp>
      <p:sp>
        <p:nvSpPr>
          <p:cNvPr id="3" name="Plassholder for tekst 2">
            <a:extLst>
              <a:ext uri="{FF2B5EF4-FFF2-40B4-BE49-F238E27FC236}">
                <a16:creationId xmlns:a16="http://schemas.microsoft.com/office/drawing/2014/main" id="{52A58031-369D-C9B1-E118-7106D2514788}"/>
              </a:ext>
            </a:extLst>
          </p:cNvPr>
          <p:cNvSpPr>
            <a:spLocks noGrp="1"/>
          </p:cNvSpPr>
          <p:nvPr>
            <p:ph type="body" idx="1"/>
          </p:nvPr>
        </p:nvSpPr>
        <p:spPr>
          <a:xfrm>
            <a:off x="1109663" y="6119813"/>
            <a:ext cx="14019212" cy="2000250"/>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669D1154-89FE-13B1-6D50-1436CF8354B4}"/>
              </a:ext>
            </a:extLst>
          </p:cNvPr>
          <p:cNvSpPr>
            <a:spLocks noGrp="1"/>
          </p:cNvSpPr>
          <p:nvPr>
            <p:ph type="dt" sz="half" idx="10"/>
          </p:nvPr>
        </p:nvSpPr>
        <p:spPr/>
        <p:txBody>
          <a:bodyPr/>
          <a:lstStyle>
            <a:lvl1pPr>
              <a:defRPr>
                <a:solidFill>
                  <a:schemeClr val="bg1"/>
                </a:solidFill>
              </a:defRPr>
            </a:lvl1pPr>
          </a:lstStyle>
          <a:p>
            <a:fld id="{8D44726B-E736-784B-9C23-5B48D8258DAA}" type="datetimeFigureOut">
              <a:rPr lang="nb-NO" smtClean="0"/>
              <a:pPr/>
              <a:t>16.09.2024</a:t>
            </a:fld>
            <a:endParaRPr lang="nb-NO"/>
          </a:p>
        </p:txBody>
      </p:sp>
      <p:sp>
        <p:nvSpPr>
          <p:cNvPr id="5" name="Plassholder for bunntekst 4">
            <a:extLst>
              <a:ext uri="{FF2B5EF4-FFF2-40B4-BE49-F238E27FC236}">
                <a16:creationId xmlns:a16="http://schemas.microsoft.com/office/drawing/2014/main" id="{60BC0EC0-1D24-5CE1-66CE-760FDD3284A1}"/>
              </a:ext>
            </a:extLst>
          </p:cNvPr>
          <p:cNvSpPr>
            <a:spLocks noGrp="1"/>
          </p:cNvSpPr>
          <p:nvPr>
            <p:ph type="ftr" sz="quarter" idx="11"/>
          </p:nvPr>
        </p:nvSpPr>
        <p:spPr/>
        <p:txBody>
          <a:bodyPr/>
          <a:lstStyle>
            <a:lvl1pPr>
              <a:defRPr>
                <a:solidFill>
                  <a:schemeClr val="bg1"/>
                </a:solidFill>
              </a:defRPr>
            </a:lvl1pPr>
          </a:lstStyle>
          <a:p>
            <a:endParaRPr lang="nb-NO"/>
          </a:p>
        </p:txBody>
      </p:sp>
      <p:sp>
        <p:nvSpPr>
          <p:cNvPr id="6" name="Plassholder for lysbildenummer 5">
            <a:extLst>
              <a:ext uri="{FF2B5EF4-FFF2-40B4-BE49-F238E27FC236}">
                <a16:creationId xmlns:a16="http://schemas.microsoft.com/office/drawing/2014/main" id="{A2C2B6C0-327E-1F0D-5D7C-D009674FAE82}"/>
              </a:ext>
            </a:extLst>
          </p:cNvPr>
          <p:cNvSpPr>
            <a:spLocks noGrp="1"/>
          </p:cNvSpPr>
          <p:nvPr>
            <p:ph type="sldNum" sz="quarter" idx="12"/>
          </p:nvPr>
        </p:nvSpPr>
        <p:spPr/>
        <p:txBody>
          <a:bodyPr/>
          <a:lstStyle>
            <a:lvl1pPr>
              <a:defRPr>
                <a:solidFill>
                  <a:schemeClr val="bg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95769520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pic>
        <p:nvPicPr>
          <p:cNvPr id="7" name="Bilde 6">
            <a:extLst>
              <a:ext uri="{FF2B5EF4-FFF2-40B4-BE49-F238E27FC236}">
                <a16:creationId xmlns:a16="http://schemas.microsoft.com/office/drawing/2014/main" id="{D831E817-FDDE-E00E-5CB6-5E7E388F0C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45"/>
            <a:ext cx="16254413" cy="9143105"/>
          </a:xfrm>
          <a:prstGeom prst="rect">
            <a:avLst/>
          </a:prstGeom>
        </p:spPr>
      </p:pic>
      <p:sp>
        <p:nvSpPr>
          <p:cNvPr id="2" name="Tittel 1">
            <a:extLst>
              <a:ext uri="{FF2B5EF4-FFF2-40B4-BE49-F238E27FC236}">
                <a16:creationId xmlns:a16="http://schemas.microsoft.com/office/drawing/2014/main" id="{556FB1DA-6436-111E-5843-EAAEF1453F38}"/>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2ED304F8-6699-D045-5547-38F29E35892A}"/>
              </a:ext>
            </a:extLst>
          </p:cNvPr>
          <p:cNvSpPr>
            <a:spLocks noGrp="1"/>
          </p:cNvSpPr>
          <p:nvPr>
            <p:ph type="dt" sz="half" idx="10"/>
          </p:nvPr>
        </p:nvSpPr>
        <p:spPr/>
        <p:txBody>
          <a:bodyPr/>
          <a:lstStyle>
            <a:lvl1pPr>
              <a:defRPr>
                <a:solidFill>
                  <a:schemeClr val="tx1"/>
                </a:solidFill>
              </a:defRPr>
            </a:lvl1pPr>
          </a:lstStyle>
          <a:p>
            <a:fld id="{8D44726B-E736-784B-9C23-5B48D8258DAA}" type="datetimeFigureOut">
              <a:rPr lang="nb-NO" smtClean="0"/>
              <a:pPr/>
              <a:t>16.09.2024</a:t>
            </a:fld>
            <a:endParaRPr lang="nb-NO"/>
          </a:p>
        </p:txBody>
      </p:sp>
      <p:sp>
        <p:nvSpPr>
          <p:cNvPr id="4" name="Plassholder for bunntekst 3">
            <a:extLst>
              <a:ext uri="{FF2B5EF4-FFF2-40B4-BE49-F238E27FC236}">
                <a16:creationId xmlns:a16="http://schemas.microsoft.com/office/drawing/2014/main" id="{DD8B3A0F-70E3-A63A-B4F3-6CE6793CCF34}"/>
              </a:ext>
            </a:extLst>
          </p:cNvPr>
          <p:cNvSpPr>
            <a:spLocks noGrp="1"/>
          </p:cNvSpPr>
          <p:nvPr>
            <p:ph type="ftr" sz="quarter" idx="11"/>
          </p:nvPr>
        </p:nvSpPr>
        <p:spPr/>
        <p:txBody>
          <a:bodyPr/>
          <a:lstStyle>
            <a:lvl1pPr>
              <a:defRPr>
                <a:solidFill>
                  <a:schemeClr val="tx1"/>
                </a:solidFill>
              </a:defRPr>
            </a:lvl1pPr>
          </a:lstStyle>
          <a:p>
            <a:endParaRPr lang="nb-NO"/>
          </a:p>
        </p:txBody>
      </p:sp>
      <p:sp>
        <p:nvSpPr>
          <p:cNvPr id="5" name="Plassholder for lysbildenummer 4">
            <a:extLst>
              <a:ext uri="{FF2B5EF4-FFF2-40B4-BE49-F238E27FC236}">
                <a16:creationId xmlns:a16="http://schemas.microsoft.com/office/drawing/2014/main" id="{130CB2B8-8104-CDF4-6344-2AECCB65AA13}"/>
              </a:ext>
            </a:extLst>
          </p:cNvPr>
          <p:cNvSpPr>
            <a:spLocks noGrp="1"/>
          </p:cNvSpPr>
          <p:nvPr>
            <p:ph type="sldNum" sz="quarter" idx="12"/>
          </p:nvPr>
        </p:nvSpPr>
        <p:spPr/>
        <p:txBody>
          <a:bodyPr/>
          <a:lstStyle>
            <a:lvl1pPr>
              <a:defRPr>
                <a:solidFill>
                  <a:schemeClr val="tx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346402365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1_Bare tittel">
    <p:spTree>
      <p:nvGrpSpPr>
        <p:cNvPr id="1" name=""/>
        <p:cNvGrpSpPr/>
        <p:nvPr/>
      </p:nvGrpSpPr>
      <p:grpSpPr>
        <a:xfrm>
          <a:off x="0" y="0"/>
          <a:ext cx="0" cy="0"/>
          <a:chOff x="0" y="0"/>
          <a:chExt cx="0" cy="0"/>
        </a:xfrm>
      </p:grpSpPr>
      <p:pic>
        <p:nvPicPr>
          <p:cNvPr id="7" name="Bilde 6">
            <a:extLst>
              <a:ext uri="{FF2B5EF4-FFF2-40B4-BE49-F238E27FC236}">
                <a16:creationId xmlns:a16="http://schemas.microsoft.com/office/drawing/2014/main" id="{D831E817-FDDE-E00E-5CB6-5E7E388F0C7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556FB1DA-6436-111E-5843-EAAEF1453F38}"/>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2ED304F8-6699-D045-5547-38F29E35892A}"/>
              </a:ext>
            </a:extLst>
          </p:cNvPr>
          <p:cNvSpPr>
            <a:spLocks noGrp="1"/>
          </p:cNvSpPr>
          <p:nvPr>
            <p:ph type="dt" sz="half" idx="10"/>
          </p:nvPr>
        </p:nvSpPr>
        <p:spPr/>
        <p:txBody>
          <a:bodyPr/>
          <a:lstStyle>
            <a:lvl1pPr>
              <a:defRPr>
                <a:solidFill>
                  <a:schemeClr val="tx1"/>
                </a:solidFill>
              </a:defRPr>
            </a:lvl1pPr>
          </a:lstStyle>
          <a:p>
            <a:fld id="{8D44726B-E736-784B-9C23-5B48D8258DAA}" type="datetimeFigureOut">
              <a:rPr lang="nb-NO" smtClean="0"/>
              <a:pPr/>
              <a:t>16.09.2024</a:t>
            </a:fld>
            <a:endParaRPr lang="nb-NO"/>
          </a:p>
        </p:txBody>
      </p:sp>
      <p:sp>
        <p:nvSpPr>
          <p:cNvPr id="4" name="Plassholder for bunntekst 3">
            <a:extLst>
              <a:ext uri="{FF2B5EF4-FFF2-40B4-BE49-F238E27FC236}">
                <a16:creationId xmlns:a16="http://schemas.microsoft.com/office/drawing/2014/main" id="{DD8B3A0F-70E3-A63A-B4F3-6CE6793CCF34}"/>
              </a:ext>
            </a:extLst>
          </p:cNvPr>
          <p:cNvSpPr>
            <a:spLocks noGrp="1"/>
          </p:cNvSpPr>
          <p:nvPr>
            <p:ph type="ftr" sz="quarter" idx="11"/>
          </p:nvPr>
        </p:nvSpPr>
        <p:spPr/>
        <p:txBody>
          <a:bodyPr/>
          <a:lstStyle>
            <a:lvl1pPr>
              <a:defRPr>
                <a:solidFill>
                  <a:schemeClr val="tx1"/>
                </a:solidFill>
              </a:defRPr>
            </a:lvl1pPr>
          </a:lstStyle>
          <a:p>
            <a:endParaRPr lang="nb-NO"/>
          </a:p>
        </p:txBody>
      </p:sp>
      <p:sp>
        <p:nvSpPr>
          <p:cNvPr id="5" name="Plassholder for lysbildenummer 4">
            <a:extLst>
              <a:ext uri="{FF2B5EF4-FFF2-40B4-BE49-F238E27FC236}">
                <a16:creationId xmlns:a16="http://schemas.microsoft.com/office/drawing/2014/main" id="{130CB2B8-8104-CDF4-6344-2AECCB65AA13}"/>
              </a:ext>
            </a:extLst>
          </p:cNvPr>
          <p:cNvSpPr>
            <a:spLocks noGrp="1"/>
          </p:cNvSpPr>
          <p:nvPr>
            <p:ph type="sldNum" sz="quarter" idx="12"/>
          </p:nvPr>
        </p:nvSpPr>
        <p:spPr/>
        <p:txBody>
          <a:bodyPr/>
          <a:lstStyle>
            <a:lvl1pPr>
              <a:defRPr>
                <a:solidFill>
                  <a:schemeClr val="tx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214319612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2_Bare tittel">
    <p:spTree>
      <p:nvGrpSpPr>
        <p:cNvPr id="1" name=""/>
        <p:cNvGrpSpPr/>
        <p:nvPr/>
      </p:nvGrpSpPr>
      <p:grpSpPr>
        <a:xfrm>
          <a:off x="0" y="0"/>
          <a:ext cx="0" cy="0"/>
          <a:chOff x="0" y="0"/>
          <a:chExt cx="0" cy="0"/>
        </a:xfrm>
      </p:grpSpPr>
      <p:pic>
        <p:nvPicPr>
          <p:cNvPr id="7" name="Bilde 6">
            <a:extLst>
              <a:ext uri="{FF2B5EF4-FFF2-40B4-BE49-F238E27FC236}">
                <a16:creationId xmlns:a16="http://schemas.microsoft.com/office/drawing/2014/main" id="{D831E817-FDDE-E00E-5CB6-5E7E388F0C7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556FB1DA-6436-111E-5843-EAAEF1453F38}"/>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2ED304F8-6699-D045-5547-38F29E35892A}"/>
              </a:ext>
            </a:extLst>
          </p:cNvPr>
          <p:cNvSpPr>
            <a:spLocks noGrp="1"/>
          </p:cNvSpPr>
          <p:nvPr>
            <p:ph type="dt" sz="half" idx="10"/>
          </p:nvPr>
        </p:nvSpPr>
        <p:spPr/>
        <p:txBody>
          <a:bodyPr/>
          <a:lstStyle>
            <a:lvl1pPr>
              <a:defRPr>
                <a:solidFill>
                  <a:schemeClr val="tx1"/>
                </a:solidFill>
              </a:defRPr>
            </a:lvl1pPr>
          </a:lstStyle>
          <a:p>
            <a:fld id="{8D44726B-E736-784B-9C23-5B48D8258DAA}" type="datetimeFigureOut">
              <a:rPr lang="nb-NO" smtClean="0"/>
              <a:pPr/>
              <a:t>16.09.2024</a:t>
            </a:fld>
            <a:endParaRPr lang="nb-NO"/>
          </a:p>
        </p:txBody>
      </p:sp>
      <p:sp>
        <p:nvSpPr>
          <p:cNvPr id="4" name="Plassholder for bunntekst 3">
            <a:extLst>
              <a:ext uri="{FF2B5EF4-FFF2-40B4-BE49-F238E27FC236}">
                <a16:creationId xmlns:a16="http://schemas.microsoft.com/office/drawing/2014/main" id="{DD8B3A0F-70E3-A63A-B4F3-6CE6793CCF34}"/>
              </a:ext>
            </a:extLst>
          </p:cNvPr>
          <p:cNvSpPr>
            <a:spLocks noGrp="1"/>
          </p:cNvSpPr>
          <p:nvPr>
            <p:ph type="ftr" sz="quarter" idx="11"/>
          </p:nvPr>
        </p:nvSpPr>
        <p:spPr/>
        <p:txBody>
          <a:bodyPr/>
          <a:lstStyle>
            <a:lvl1pPr>
              <a:defRPr>
                <a:solidFill>
                  <a:schemeClr val="tx1"/>
                </a:solidFill>
              </a:defRPr>
            </a:lvl1pPr>
          </a:lstStyle>
          <a:p>
            <a:endParaRPr lang="nb-NO"/>
          </a:p>
        </p:txBody>
      </p:sp>
      <p:sp>
        <p:nvSpPr>
          <p:cNvPr id="5" name="Plassholder for lysbildenummer 4">
            <a:extLst>
              <a:ext uri="{FF2B5EF4-FFF2-40B4-BE49-F238E27FC236}">
                <a16:creationId xmlns:a16="http://schemas.microsoft.com/office/drawing/2014/main" id="{130CB2B8-8104-CDF4-6344-2AECCB65AA13}"/>
              </a:ext>
            </a:extLst>
          </p:cNvPr>
          <p:cNvSpPr>
            <a:spLocks noGrp="1"/>
          </p:cNvSpPr>
          <p:nvPr>
            <p:ph type="sldNum" sz="quarter" idx="12"/>
          </p:nvPr>
        </p:nvSpPr>
        <p:spPr/>
        <p:txBody>
          <a:bodyPr/>
          <a:lstStyle>
            <a:lvl1pPr>
              <a:defRPr>
                <a:solidFill>
                  <a:schemeClr val="tx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421309720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3_Bare tittel">
    <p:spTree>
      <p:nvGrpSpPr>
        <p:cNvPr id="1" name=""/>
        <p:cNvGrpSpPr/>
        <p:nvPr/>
      </p:nvGrpSpPr>
      <p:grpSpPr>
        <a:xfrm>
          <a:off x="0" y="0"/>
          <a:ext cx="0" cy="0"/>
          <a:chOff x="0" y="0"/>
          <a:chExt cx="0" cy="0"/>
        </a:xfrm>
      </p:grpSpPr>
      <p:pic>
        <p:nvPicPr>
          <p:cNvPr id="7" name="Bilde 6">
            <a:extLst>
              <a:ext uri="{FF2B5EF4-FFF2-40B4-BE49-F238E27FC236}">
                <a16:creationId xmlns:a16="http://schemas.microsoft.com/office/drawing/2014/main" id="{D831E817-FDDE-E00E-5CB6-5E7E388F0C7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5"/>
            <a:ext cx="16254408" cy="9143105"/>
          </a:xfrm>
          <a:prstGeom prst="rect">
            <a:avLst/>
          </a:prstGeom>
        </p:spPr>
      </p:pic>
      <p:sp>
        <p:nvSpPr>
          <p:cNvPr id="2" name="Tittel 1">
            <a:extLst>
              <a:ext uri="{FF2B5EF4-FFF2-40B4-BE49-F238E27FC236}">
                <a16:creationId xmlns:a16="http://schemas.microsoft.com/office/drawing/2014/main" id="{556FB1DA-6436-111E-5843-EAAEF1453F38}"/>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2ED304F8-6699-D045-5547-38F29E35892A}"/>
              </a:ext>
            </a:extLst>
          </p:cNvPr>
          <p:cNvSpPr>
            <a:spLocks noGrp="1"/>
          </p:cNvSpPr>
          <p:nvPr>
            <p:ph type="dt" sz="half" idx="10"/>
          </p:nvPr>
        </p:nvSpPr>
        <p:spPr/>
        <p:txBody>
          <a:bodyPr/>
          <a:lstStyle>
            <a:lvl1pPr>
              <a:defRPr>
                <a:solidFill>
                  <a:schemeClr val="tx1"/>
                </a:solidFill>
              </a:defRPr>
            </a:lvl1pPr>
          </a:lstStyle>
          <a:p>
            <a:fld id="{8D44726B-E736-784B-9C23-5B48D8258DAA}" type="datetimeFigureOut">
              <a:rPr lang="nb-NO" smtClean="0"/>
              <a:pPr/>
              <a:t>16.09.2024</a:t>
            </a:fld>
            <a:endParaRPr lang="nb-NO"/>
          </a:p>
        </p:txBody>
      </p:sp>
      <p:sp>
        <p:nvSpPr>
          <p:cNvPr id="4" name="Plassholder for bunntekst 3">
            <a:extLst>
              <a:ext uri="{FF2B5EF4-FFF2-40B4-BE49-F238E27FC236}">
                <a16:creationId xmlns:a16="http://schemas.microsoft.com/office/drawing/2014/main" id="{DD8B3A0F-70E3-A63A-B4F3-6CE6793CCF34}"/>
              </a:ext>
            </a:extLst>
          </p:cNvPr>
          <p:cNvSpPr>
            <a:spLocks noGrp="1"/>
          </p:cNvSpPr>
          <p:nvPr>
            <p:ph type="ftr" sz="quarter" idx="11"/>
          </p:nvPr>
        </p:nvSpPr>
        <p:spPr/>
        <p:txBody>
          <a:bodyPr/>
          <a:lstStyle>
            <a:lvl1pPr>
              <a:defRPr>
                <a:solidFill>
                  <a:schemeClr val="tx1"/>
                </a:solidFill>
              </a:defRPr>
            </a:lvl1pPr>
          </a:lstStyle>
          <a:p>
            <a:endParaRPr lang="nb-NO"/>
          </a:p>
        </p:txBody>
      </p:sp>
      <p:sp>
        <p:nvSpPr>
          <p:cNvPr id="5" name="Plassholder for lysbildenummer 4">
            <a:extLst>
              <a:ext uri="{FF2B5EF4-FFF2-40B4-BE49-F238E27FC236}">
                <a16:creationId xmlns:a16="http://schemas.microsoft.com/office/drawing/2014/main" id="{130CB2B8-8104-CDF4-6344-2AECCB65AA13}"/>
              </a:ext>
            </a:extLst>
          </p:cNvPr>
          <p:cNvSpPr>
            <a:spLocks noGrp="1"/>
          </p:cNvSpPr>
          <p:nvPr>
            <p:ph type="sldNum" sz="quarter" idx="12"/>
          </p:nvPr>
        </p:nvSpPr>
        <p:spPr/>
        <p:txBody>
          <a:bodyPr/>
          <a:lstStyle>
            <a:lvl1pPr>
              <a:defRPr>
                <a:solidFill>
                  <a:schemeClr val="tx1"/>
                </a:solidFill>
              </a:defRPr>
            </a:lvl1pPr>
          </a:lstStyle>
          <a:p>
            <a:fld id="{F784A70D-86D8-2344-8B16-E178793EAD22}" type="slidenum">
              <a:rPr lang="nb-NO" smtClean="0"/>
              <a:pPr/>
              <a:t>‹#›</a:t>
            </a:fld>
            <a:endParaRPr lang="nb-NO"/>
          </a:p>
        </p:txBody>
      </p:sp>
    </p:spTree>
    <p:extLst>
      <p:ext uri="{BB962C8B-B14F-4D97-AF65-F5344CB8AC3E}">
        <p14:creationId xmlns:p14="http://schemas.microsoft.com/office/powerpoint/2010/main" val="3086475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gdir Introslide #6">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C1421C68-4400-4B62-A3FC-DFDD0D1A83C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6" name="TextBox 6">
            <a:extLst>
              <a:ext uri="{FF2B5EF4-FFF2-40B4-BE49-F238E27FC236}">
                <a16:creationId xmlns:a16="http://schemas.microsoft.com/office/drawing/2014/main" id="{4BDA1AFF-68C0-4650-8E52-6263233596B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7" name="Bilde 6">
            <a:extLst>
              <a:ext uri="{FF2B5EF4-FFF2-40B4-BE49-F238E27FC236}">
                <a16:creationId xmlns:a16="http://schemas.microsoft.com/office/drawing/2014/main" id="{F730FB02-9270-497B-BF5B-66B5BB7B62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53655348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C5F50B21-4A80-F0E7-7730-CCEF16602B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46"/>
            <a:ext cx="16255211" cy="9143554"/>
          </a:xfrm>
          <a:prstGeom prst="rect">
            <a:avLst/>
          </a:prstGeom>
        </p:spPr>
      </p:pic>
    </p:spTree>
    <p:extLst>
      <p:ext uri="{BB962C8B-B14F-4D97-AF65-F5344CB8AC3E}">
        <p14:creationId xmlns:p14="http://schemas.microsoft.com/office/powerpoint/2010/main" val="126094462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1_Tomt">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C5F50B21-4A80-F0E7-7730-CCEF16602B6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6"/>
            <a:ext cx="16255207" cy="9143554"/>
          </a:xfrm>
          <a:prstGeom prst="rect">
            <a:avLst/>
          </a:prstGeom>
        </p:spPr>
      </p:pic>
    </p:spTree>
    <p:extLst>
      <p:ext uri="{BB962C8B-B14F-4D97-AF65-F5344CB8AC3E}">
        <p14:creationId xmlns:p14="http://schemas.microsoft.com/office/powerpoint/2010/main" val="194068666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2_Tomt">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C5F50B21-4A80-F0E7-7730-CCEF16602B6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6"/>
            <a:ext cx="16255207" cy="9143554"/>
          </a:xfrm>
          <a:prstGeom prst="rect">
            <a:avLst/>
          </a:prstGeom>
        </p:spPr>
      </p:pic>
    </p:spTree>
    <p:extLst>
      <p:ext uri="{BB962C8B-B14F-4D97-AF65-F5344CB8AC3E}">
        <p14:creationId xmlns:p14="http://schemas.microsoft.com/office/powerpoint/2010/main" val="301558532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3_Tomt">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C5F50B21-4A80-F0E7-7730-CCEF16602B6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446"/>
            <a:ext cx="16255207" cy="9143554"/>
          </a:xfrm>
          <a:prstGeom prst="rect">
            <a:avLst/>
          </a:prstGeom>
        </p:spPr>
      </p:pic>
    </p:spTree>
    <p:extLst>
      <p:ext uri="{BB962C8B-B14F-4D97-AF65-F5344CB8AC3E}">
        <p14:creationId xmlns:p14="http://schemas.microsoft.com/office/powerpoint/2010/main" val="266291013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4_Tomt">
    <p:spTree>
      <p:nvGrpSpPr>
        <p:cNvPr id="1" name=""/>
        <p:cNvGrpSpPr/>
        <p:nvPr/>
      </p:nvGrpSpPr>
      <p:grpSpPr>
        <a:xfrm>
          <a:off x="0" y="0"/>
          <a:ext cx="0" cy="0"/>
          <a:chOff x="0" y="0"/>
          <a:chExt cx="0" cy="0"/>
        </a:xfrm>
      </p:grpSpPr>
      <p:pic>
        <p:nvPicPr>
          <p:cNvPr id="4" name="Bilde 3">
            <a:extLst>
              <a:ext uri="{FF2B5EF4-FFF2-40B4-BE49-F238E27FC236}">
                <a16:creationId xmlns:a16="http://schemas.microsoft.com/office/drawing/2014/main" id="{A851F509-8C6B-96B4-3645-2C27EF5A05E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95"/>
            <a:ext cx="16254413" cy="9143105"/>
          </a:xfrm>
          <a:prstGeom prst="rect">
            <a:avLst/>
          </a:prstGeom>
        </p:spPr>
      </p:pic>
    </p:spTree>
    <p:extLst>
      <p:ext uri="{BB962C8B-B14F-4D97-AF65-F5344CB8AC3E}">
        <p14:creationId xmlns:p14="http://schemas.microsoft.com/office/powerpoint/2010/main" val="129507380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1">
    <p:bg>
      <p:bgPr>
        <a:solidFill>
          <a:schemeClr val="lt1"/>
        </a:solidFill>
        <a:effectLst/>
      </p:bgPr>
    </p:bg>
    <p:spTree>
      <p:nvGrpSpPr>
        <p:cNvPr id="1" name=""/>
        <p:cNvGrpSpPr/>
        <p:nvPr/>
      </p:nvGrpSpPr>
      <p:grpSpPr>
        <a:xfrm>
          <a:off x="0" y="0"/>
          <a:ext cx="0" cy="0"/>
          <a:chOff x="0" y="0"/>
          <a:chExt cx="0" cy="0"/>
        </a:xfrm>
      </p:grpSpPr>
      <p:pic>
        <p:nvPicPr>
          <p:cNvPr id="6" name="Digdir_Transition_01">
            <a:hlinkClick r:id="" action="ppaction://media"/>
            <a:extLst>
              <a:ext uri="{FF2B5EF4-FFF2-40B4-BE49-F238E27FC236}">
                <a16:creationId xmlns:a16="http://schemas.microsoft.com/office/drawing/2014/main" id="{9D8054C2-404C-4902-A00B-CDC216929480}"/>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4413" cy="9143107"/>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607287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2">
    <p:bg>
      <p:bgPr>
        <a:solidFill>
          <a:schemeClr val="lt1"/>
        </a:solidFill>
        <a:effectLst/>
      </p:bgPr>
    </p:bg>
    <p:spTree>
      <p:nvGrpSpPr>
        <p:cNvPr id="1" name=""/>
        <p:cNvGrpSpPr/>
        <p:nvPr/>
      </p:nvGrpSpPr>
      <p:grpSpPr>
        <a:xfrm>
          <a:off x="0" y="0"/>
          <a:ext cx="0" cy="0"/>
          <a:chOff x="0" y="0"/>
          <a:chExt cx="0" cy="0"/>
        </a:xfrm>
      </p:grpSpPr>
      <p:pic>
        <p:nvPicPr>
          <p:cNvPr id="5" name="Digdir_Transition_02">
            <a:hlinkClick r:id="" action="ppaction://media"/>
            <a:extLst>
              <a:ext uri="{FF2B5EF4-FFF2-40B4-BE49-F238E27FC236}">
                <a16:creationId xmlns:a16="http://schemas.microsoft.com/office/drawing/2014/main" id="{BAEB2C08-6275-4E05-A719-5423DA108A6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907741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3">
    <p:bg>
      <p:bgPr>
        <a:solidFill>
          <a:schemeClr val="lt1"/>
        </a:solidFill>
        <a:effectLst/>
      </p:bgPr>
    </p:bg>
    <p:spTree>
      <p:nvGrpSpPr>
        <p:cNvPr id="1" name=""/>
        <p:cNvGrpSpPr/>
        <p:nvPr/>
      </p:nvGrpSpPr>
      <p:grpSpPr>
        <a:xfrm>
          <a:off x="0" y="0"/>
          <a:ext cx="0" cy="0"/>
          <a:chOff x="0" y="0"/>
          <a:chExt cx="0" cy="0"/>
        </a:xfrm>
      </p:grpSpPr>
      <p:pic>
        <p:nvPicPr>
          <p:cNvPr id="6" name="Digdir_Transition_03">
            <a:hlinkClick r:id="" action="ppaction://media"/>
            <a:extLst>
              <a:ext uri="{FF2B5EF4-FFF2-40B4-BE49-F238E27FC236}">
                <a16:creationId xmlns:a16="http://schemas.microsoft.com/office/drawing/2014/main" id="{16636BD1-6D01-43C8-9703-319789A8E9C2}"/>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232265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4">
    <p:bg>
      <p:bgPr>
        <a:solidFill>
          <a:schemeClr val="lt1"/>
        </a:solidFill>
        <a:effectLst/>
      </p:bgPr>
    </p:bg>
    <p:spTree>
      <p:nvGrpSpPr>
        <p:cNvPr id="1" name=""/>
        <p:cNvGrpSpPr/>
        <p:nvPr/>
      </p:nvGrpSpPr>
      <p:grpSpPr>
        <a:xfrm>
          <a:off x="0" y="0"/>
          <a:ext cx="0" cy="0"/>
          <a:chOff x="0" y="0"/>
          <a:chExt cx="0" cy="0"/>
        </a:xfrm>
      </p:grpSpPr>
      <p:pic>
        <p:nvPicPr>
          <p:cNvPr id="5" name="Digdir_Transition_04">
            <a:hlinkClick r:id="" action="ppaction://media"/>
            <a:extLst>
              <a:ext uri="{FF2B5EF4-FFF2-40B4-BE49-F238E27FC236}">
                <a16:creationId xmlns:a16="http://schemas.microsoft.com/office/drawing/2014/main" id="{01948658-E107-4673-853B-7E4EC79DD008}"/>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593884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5">
    <p:bg>
      <p:bgPr>
        <a:solidFill>
          <a:schemeClr val="lt1"/>
        </a:solidFill>
        <a:effectLst/>
      </p:bgPr>
    </p:bg>
    <p:spTree>
      <p:nvGrpSpPr>
        <p:cNvPr id="1" name=""/>
        <p:cNvGrpSpPr/>
        <p:nvPr/>
      </p:nvGrpSpPr>
      <p:grpSpPr>
        <a:xfrm>
          <a:off x="0" y="0"/>
          <a:ext cx="0" cy="0"/>
          <a:chOff x="0" y="0"/>
          <a:chExt cx="0" cy="0"/>
        </a:xfrm>
      </p:grpSpPr>
      <p:pic>
        <p:nvPicPr>
          <p:cNvPr id="6" name="Digdir_Transition_05">
            <a:hlinkClick r:id="" action="ppaction://media"/>
            <a:extLst>
              <a:ext uri="{FF2B5EF4-FFF2-40B4-BE49-F238E27FC236}">
                <a16:creationId xmlns:a16="http://schemas.microsoft.com/office/drawing/2014/main" id="{9CAB091A-4D4F-4D56-AD2B-62225BB722F1}"/>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78028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gdir Introslide #7">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7D83A18E-4B0C-454E-81E7-91F1C4D484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46210305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6">
    <p:bg>
      <p:bgPr>
        <a:solidFill>
          <a:schemeClr val="lt1"/>
        </a:solidFill>
        <a:effectLst/>
      </p:bgPr>
    </p:bg>
    <p:spTree>
      <p:nvGrpSpPr>
        <p:cNvPr id="1" name=""/>
        <p:cNvGrpSpPr/>
        <p:nvPr/>
      </p:nvGrpSpPr>
      <p:grpSpPr>
        <a:xfrm>
          <a:off x="0" y="0"/>
          <a:ext cx="0" cy="0"/>
          <a:chOff x="0" y="0"/>
          <a:chExt cx="0" cy="0"/>
        </a:xfrm>
      </p:grpSpPr>
      <p:pic>
        <p:nvPicPr>
          <p:cNvPr id="5" name="Digdir_Transition_06">
            <a:hlinkClick r:id="" action="ppaction://media"/>
            <a:extLst>
              <a:ext uri="{FF2B5EF4-FFF2-40B4-BE49-F238E27FC236}">
                <a16:creationId xmlns:a16="http://schemas.microsoft.com/office/drawing/2014/main" id="{BA551B63-9795-46AD-AD4F-E5D9D654D57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125982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0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7">
    <p:bg>
      <p:bgPr>
        <a:solidFill>
          <a:schemeClr val="lt1"/>
        </a:solidFill>
        <a:effectLst/>
      </p:bgPr>
    </p:bg>
    <p:spTree>
      <p:nvGrpSpPr>
        <p:cNvPr id="1" name=""/>
        <p:cNvGrpSpPr/>
        <p:nvPr/>
      </p:nvGrpSpPr>
      <p:grpSpPr>
        <a:xfrm>
          <a:off x="0" y="0"/>
          <a:ext cx="0" cy="0"/>
          <a:chOff x="0" y="0"/>
          <a:chExt cx="0" cy="0"/>
        </a:xfrm>
      </p:grpSpPr>
      <p:pic>
        <p:nvPicPr>
          <p:cNvPr id="6" name="Digdir_Transition_07">
            <a:hlinkClick r:id="" action="ppaction://media"/>
            <a:extLst>
              <a:ext uri="{FF2B5EF4-FFF2-40B4-BE49-F238E27FC236}">
                <a16:creationId xmlns:a16="http://schemas.microsoft.com/office/drawing/2014/main" id="{02FF6D17-3B7F-41FF-A026-44065259C7C4}"/>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549124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8">
    <p:bg>
      <p:bgPr>
        <a:solidFill>
          <a:schemeClr val="lt1"/>
        </a:solidFill>
        <a:effectLst/>
      </p:bgPr>
    </p:bg>
    <p:spTree>
      <p:nvGrpSpPr>
        <p:cNvPr id="1" name=""/>
        <p:cNvGrpSpPr/>
        <p:nvPr/>
      </p:nvGrpSpPr>
      <p:grpSpPr>
        <a:xfrm>
          <a:off x="0" y="0"/>
          <a:ext cx="0" cy="0"/>
          <a:chOff x="0" y="0"/>
          <a:chExt cx="0" cy="0"/>
        </a:xfrm>
      </p:grpSpPr>
      <p:pic>
        <p:nvPicPr>
          <p:cNvPr id="5" name="Digdir_Transition_08">
            <a:hlinkClick r:id="" action="ppaction://media"/>
            <a:extLst>
              <a:ext uri="{FF2B5EF4-FFF2-40B4-BE49-F238E27FC236}">
                <a16:creationId xmlns:a16="http://schemas.microsoft.com/office/drawing/2014/main" id="{B7C49D2E-8481-48C5-982E-FBA05A32864D}"/>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9" name="TextBox 6">
            <a:extLst>
              <a:ext uri="{FF2B5EF4-FFF2-40B4-BE49-F238E27FC236}">
                <a16:creationId xmlns:a16="http://schemas.microsoft.com/office/drawing/2014/main" id="{81B9EAEB-567D-46AB-BDCF-F0F067B4F97C}"/>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2290751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9">
    <p:bg>
      <p:bgPr>
        <a:solidFill>
          <a:schemeClr val="lt1"/>
        </a:solidFill>
        <a:effectLst/>
      </p:bgPr>
    </p:bg>
    <p:spTree>
      <p:nvGrpSpPr>
        <p:cNvPr id="1" name=""/>
        <p:cNvGrpSpPr/>
        <p:nvPr/>
      </p:nvGrpSpPr>
      <p:grpSpPr>
        <a:xfrm>
          <a:off x="0" y="0"/>
          <a:ext cx="0" cy="0"/>
          <a:chOff x="0" y="0"/>
          <a:chExt cx="0" cy="0"/>
        </a:xfrm>
      </p:grpSpPr>
      <p:pic>
        <p:nvPicPr>
          <p:cNvPr id="6" name="Digdir_Transition_09">
            <a:hlinkClick r:id="" action="ppaction://media"/>
            <a:extLst>
              <a:ext uri="{FF2B5EF4-FFF2-40B4-BE49-F238E27FC236}">
                <a16:creationId xmlns:a16="http://schemas.microsoft.com/office/drawing/2014/main" id="{8E5F1F34-6F1E-47AE-832E-FE861F723E2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1" y="-1"/>
            <a:ext cx="16254413" cy="9143107"/>
          </a:xfrm>
          <a:prstGeom prst="rect">
            <a:avLst/>
          </a:prstGeom>
        </p:spPr>
      </p:pic>
      <p:sp>
        <p:nvSpPr>
          <p:cNvPr id="9" name="TextBox 6">
            <a:extLst>
              <a:ext uri="{FF2B5EF4-FFF2-40B4-BE49-F238E27FC236}">
                <a16:creationId xmlns:a16="http://schemas.microsoft.com/office/drawing/2014/main" id="{0442EF8D-8DD1-4D21-8B66-6BDC9E811030}"/>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603907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Tittel og innhold">
    <p:spTree>
      <p:nvGrpSpPr>
        <p:cNvPr id="1" name=""/>
        <p:cNvGrpSpPr/>
        <p:nvPr/>
      </p:nvGrpSpPr>
      <p:grpSpPr>
        <a:xfrm>
          <a:off x="0" y="0"/>
          <a:ext cx="0" cy="0"/>
          <a:chOff x="0" y="0"/>
          <a:chExt cx="0" cy="0"/>
        </a:xfrm>
      </p:grpSpPr>
      <p:sp>
        <p:nvSpPr>
          <p:cNvPr id="4" name="Plassholder for tittel 1">
            <a:extLst>
              <a:ext uri="{FF2B5EF4-FFF2-40B4-BE49-F238E27FC236}">
                <a16:creationId xmlns:a16="http://schemas.microsoft.com/office/drawing/2014/main" id="{F2028190-9615-4857-9215-8E91FE761645}"/>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5" name="Plassholder for tekst 2">
            <a:extLst>
              <a:ext uri="{FF2B5EF4-FFF2-40B4-BE49-F238E27FC236}">
                <a16:creationId xmlns:a16="http://schemas.microsoft.com/office/drawing/2014/main" id="{626F4051-322D-4761-B918-75CA0F940DA8}"/>
              </a:ext>
            </a:extLst>
          </p:cNvPr>
          <p:cNvSpPr>
            <a:spLocks noGrp="1"/>
          </p:cNvSpPr>
          <p:nvPr>
            <p:ph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719786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Kort Animert Introslide #1">
    <p:bg>
      <p:bgPr>
        <a:solidFill>
          <a:schemeClr val="lt1"/>
        </a:solidFill>
        <a:effectLst/>
      </p:bgPr>
    </p:bg>
    <p:spTree>
      <p:nvGrpSpPr>
        <p:cNvPr id="1" name=""/>
        <p:cNvGrpSpPr/>
        <p:nvPr/>
      </p:nvGrpSpPr>
      <p:grpSpPr>
        <a:xfrm>
          <a:off x="0" y="0"/>
          <a:ext cx="0" cy="0"/>
          <a:chOff x="0" y="0"/>
          <a:chExt cx="0" cy="0"/>
        </a:xfrm>
      </p:grpSpPr>
      <p:pic>
        <p:nvPicPr>
          <p:cNvPr id="2" name="Bilde 1">
            <a:extLst>
              <a:ext uri="{FF2B5EF4-FFF2-40B4-BE49-F238E27FC236}">
                <a16:creationId xmlns:a16="http://schemas.microsoft.com/office/drawing/2014/main" id="{8A1D86F2-7076-44AB-A7BD-6AFC9F4E549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pic>
        <p:nvPicPr>
          <p:cNvPr id="3" name="Digdir_Intro_kort_versjon_20201014">
            <a:hlinkClick r:id="" action="ppaction://media"/>
            <a:extLst>
              <a:ext uri="{FF2B5EF4-FFF2-40B4-BE49-F238E27FC236}">
                <a16:creationId xmlns:a16="http://schemas.microsoft.com/office/drawing/2014/main" id="{149D7789-BEBF-4E04-B79D-9078B9E2F8B9}"/>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5"/>
          <a:stretch>
            <a:fillRect/>
          </a:stretch>
        </p:blipFill>
        <p:spPr>
          <a:xfrm>
            <a:off x="-1587" y="0"/>
            <a:ext cx="16256000" cy="9144000"/>
          </a:xfrm>
          <a:prstGeom prst="rect">
            <a:avLst/>
          </a:prstGeom>
        </p:spPr>
      </p:pic>
    </p:spTree>
    <p:extLst>
      <p:ext uri="{BB962C8B-B14F-4D97-AF65-F5344CB8AC3E}">
        <p14:creationId xmlns:p14="http://schemas.microsoft.com/office/powerpoint/2010/main" val="117968141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Lang Animert Introslide #1">
    <p:bg>
      <p:bgPr>
        <a:solidFill>
          <a:schemeClr val="lt1"/>
        </a:solidFill>
        <a:effectLst/>
      </p:bgPr>
    </p:bg>
    <p:spTree>
      <p:nvGrpSpPr>
        <p:cNvPr id="1" name=""/>
        <p:cNvGrpSpPr/>
        <p:nvPr/>
      </p:nvGrpSpPr>
      <p:grpSpPr>
        <a:xfrm>
          <a:off x="0" y="0"/>
          <a:ext cx="0" cy="0"/>
          <a:chOff x="0" y="0"/>
          <a:chExt cx="0" cy="0"/>
        </a:xfrm>
      </p:grpSpPr>
      <p:pic>
        <p:nvPicPr>
          <p:cNvPr id="3" name="Digdir_Intro_01_20201014">
            <a:hlinkClick r:id="" action="ppaction://media"/>
            <a:extLst>
              <a:ext uri="{FF2B5EF4-FFF2-40B4-BE49-F238E27FC236}">
                <a16:creationId xmlns:a16="http://schemas.microsoft.com/office/drawing/2014/main" id="{3A2F5C53-3D67-48E6-8586-4DB169ED894C}"/>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Tree>
    <p:extLst>
      <p:ext uri="{BB962C8B-B14F-4D97-AF65-F5344CB8AC3E}">
        <p14:creationId xmlns:p14="http://schemas.microsoft.com/office/powerpoint/2010/main" val="395400080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Digdir Introslide #1">
    <p:bg>
      <p:bgPr>
        <a:solidFill>
          <a:schemeClr val="lt1"/>
        </a:solidFill>
        <a:effectLst/>
      </p:bgPr>
    </p:bg>
    <p:spTree>
      <p:nvGrpSpPr>
        <p:cNvPr id="1" name=""/>
        <p:cNvGrpSpPr/>
        <p:nvPr/>
      </p:nvGrpSpPr>
      <p:grpSpPr>
        <a:xfrm>
          <a:off x="0" y="0"/>
          <a:ext cx="0" cy="0"/>
          <a:chOff x="0" y="0"/>
          <a:chExt cx="0" cy="0"/>
        </a:xfrm>
      </p:grpSpPr>
      <p:pic>
        <p:nvPicPr>
          <p:cNvPr id="23" name="Bilde 22">
            <a:extLst>
              <a:ext uri="{FF2B5EF4-FFF2-40B4-BE49-F238E27FC236}">
                <a16:creationId xmlns:a16="http://schemas.microsoft.com/office/drawing/2014/main" id="{B2A23DC1-5111-42B6-BB17-35AC458FDD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9" name="Tittel 1">
            <a:extLst>
              <a:ext uri="{FF2B5EF4-FFF2-40B4-BE49-F238E27FC236}">
                <a16:creationId xmlns:a16="http://schemas.microsoft.com/office/drawing/2014/main" id="{65404134-5F34-4B94-A9B6-316CBDACD458}"/>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pic>
        <p:nvPicPr>
          <p:cNvPr id="17" name="Bilde 16">
            <a:extLst>
              <a:ext uri="{FF2B5EF4-FFF2-40B4-BE49-F238E27FC236}">
                <a16:creationId xmlns:a16="http://schemas.microsoft.com/office/drawing/2014/main" id="{511E4814-F717-4C61-A710-7E70E4ACD41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21" name="TextBox 6">
            <a:extLst>
              <a:ext uri="{FF2B5EF4-FFF2-40B4-BE49-F238E27FC236}">
                <a16:creationId xmlns:a16="http://schemas.microsoft.com/office/drawing/2014/main" id="{1F4A38C3-D8E7-404C-9494-8A3CD442BE93}"/>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06733615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Digdir Introslide #2">
    <p:bg>
      <p:bgPr>
        <a:solidFill>
          <a:schemeClr val="lt1"/>
        </a:solidFill>
        <a:effectLst/>
      </p:bgPr>
    </p:bg>
    <p:spTree>
      <p:nvGrpSpPr>
        <p:cNvPr id="1" name=""/>
        <p:cNvGrpSpPr/>
        <p:nvPr/>
      </p:nvGrpSpPr>
      <p:grpSpPr>
        <a:xfrm>
          <a:off x="0" y="0"/>
          <a:ext cx="0" cy="0"/>
          <a:chOff x="0" y="0"/>
          <a:chExt cx="0" cy="0"/>
        </a:xfrm>
      </p:grpSpPr>
      <p:pic>
        <p:nvPicPr>
          <p:cNvPr id="9" name="Bilde 8" descr="Et bilde som inneholder tegning&#10;&#10;Automatisk generert beskrivelse">
            <a:extLst>
              <a:ext uri="{FF2B5EF4-FFF2-40B4-BE49-F238E27FC236}">
                <a16:creationId xmlns:a16="http://schemas.microsoft.com/office/drawing/2014/main" id="{52AAE27E-7FBA-4ECE-92AB-3A3C39E632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tx2"/>
                </a:solidFill>
              </a:defRPr>
            </a:lvl1pPr>
          </a:lstStyle>
          <a:p>
            <a:r>
              <a:rPr lang="nb-NO"/>
              <a:t>Klikk for å redigere tittelstil</a:t>
            </a:r>
          </a:p>
        </p:txBody>
      </p:sp>
      <p:pic>
        <p:nvPicPr>
          <p:cNvPr id="8" name="Bilde 7">
            <a:extLst>
              <a:ext uri="{FF2B5EF4-FFF2-40B4-BE49-F238E27FC236}">
                <a16:creationId xmlns:a16="http://schemas.microsoft.com/office/drawing/2014/main" id="{E5FE4CE4-134D-4788-A6F4-BC91B10574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13" name="TextBox 6">
            <a:extLst>
              <a:ext uri="{FF2B5EF4-FFF2-40B4-BE49-F238E27FC236}">
                <a16:creationId xmlns:a16="http://schemas.microsoft.com/office/drawing/2014/main" id="{57D81D62-A055-4B15-80BD-929468DE16B6}"/>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18331354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Digdir Introslide #3">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7932DB0C-BAFA-498B-B552-68CBCFE5CF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281E3279-D715-4827-9A13-05F2C36B5E51}"/>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57F43DFE-C8AB-4A89-875F-908F84F6212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16662037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image" Target="../media/image1.png"/><Relationship Id="rId5" Type="http://schemas.openxmlformats.org/officeDocument/2006/relationships/slideLayout" Target="../slideLayouts/slideLayout29.xml"/><Relationship Id="rId10" Type="http://schemas.openxmlformats.org/officeDocument/2006/relationships/theme" Target="../theme/theme2.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image" Target="../media/image1.png"/><Relationship Id="rId5" Type="http://schemas.openxmlformats.org/officeDocument/2006/relationships/slideLayout" Target="../slideLayouts/slideLayout38.xml"/><Relationship Id="rId10" Type="http://schemas.openxmlformats.org/officeDocument/2006/relationships/theme" Target="../theme/theme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openxmlformats.org/officeDocument/2006/relationships/slideLayout" Target="../slideLayouts/slideLayout60.xml"/><Relationship Id="rId3" Type="http://schemas.openxmlformats.org/officeDocument/2006/relationships/slideLayout" Target="../slideLayouts/slideLayout45.xml"/><Relationship Id="rId21" Type="http://schemas.openxmlformats.org/officeDocument/2006/relationships/slideLayout" Target="../slideLayouts/slideLayout63.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 Type="http://schemas.openxmlformats.org/officeDocument/2006/relationships/slideLayout" Target="../slideLayouts/slideLayout44.xml"/><Relationship Id="rId16" Type="http://schemas.openxmlformats.org/officeDocument/2006/relationships/slideLayout" Target="../slideLayouts/slideLayout58.xml"/><Relationship Id="rId20" Type="http://schemas.openxmlformats.org/officeDocument/2006/relationships/slideLayout" Target="../slideLayouts/slideLayout62.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23" Type="http://schemas.openxmlformats.org/officeDocument/2006/relationships/image" Target="../media/image1.png"/><Relationship Id="rId10" Type="http://schemas.openxmlformats.org/officeDocument/2006/relationships/slideLayout" Target="../slideLayouts/slideLayout52.xml"/><Relationship Id="rId19" Type="http://schemas.openxmlformats.org/officeDocument/2006/relationships/slideLayout" Target="../slideLayouts/slideLayout61.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slideLayout" Target="../slideLayouts/slideLayout81.xml"/><Relationship Id="rId3" Type="http://schemas.openxmlformats.org/officeDocument/2006/relationships/slideLayout" Target="../slideLayouts/slideLayout66.xml"/><Relationship Id="rId21" Type="http://schemas.openxmlformats.org/officeDocument/2006/relationships/slideLayout" Target="../slideLayouts/slideLayout84.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slideLayout" Target="../slideLayouts/slideLayout83.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10" Type="http://schemas.openxmlformats.org/officeDocument/2006/relationships/slideLayout" Target="../slideLayouts/slideLayout73.xml"/><Relationship Id="rId19" Type="http://schemas.openxmlformats.org/officeDocument/2006/relationships/slideLayout" Target="../slideLayouts/slideLayout82.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2.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image" Target="../media/image1.png"/><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theme" Target="../theme/theme6.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slideLayout" Target="../slideLayouts/slideLayout107.xml"/><Relationship Id="rId18" Type="http://schemas.openxmlformats.org/officeDocument/2006/relationships/slideLayout" Target="../slideLayouts/slideLayout112.xml"/><Relationship Id="rId26" Type="http://schemas.openxmlformats.org/officeDocument/2006/relationships/slideLayout" Target="../slideLayouts/slideLayout120.xml"/><Relationship Id="rId3" Type="http://schemas.openxmlformats.org/officeDocument/2006/relationships/slideLayout" Target="../slideLayouts/slideLayout97.xml"/><Relationship Id="rId21" Type="http://schemas.openxmlformats.org/officeDocument/2006/relationships/slideLayout" Target="../slideLayouts/slideLayout115.xml"/><Relationship Id="rId7" Type="http://schemas.openxmlformats.org/officeDocument/2006/relationships/slideLayout" Target="../slideLayouts/slideLayout101.xml"/><Relationship Id="rId12" Type="http://schemas.openxmlformats.org/officeDocument/2006/relationships/slideLayout" Target="../slideLayouts/slideLayout106.xml"/><Relationship Id="rId17" Type="http://schemas.openxmlformats.org/officeDocument/2006/relationships/slideLayout" Target="../slideLayouts/slideLayout111.xml"/><Relationship Id="rId25" Type="http://schemas.openxmlformats.org/officeDocument/2006/relationships/slideLayout" Target="../slideLayouts/slideLayout119.xml"/><Relationship Id="rId2" Type="http://schemas.openxmlformats.org/officeDocument/2006/relationships/slideLayout" Target="../slideLayouts/slideLayout96.xml"/><Relationship Id="rId16" Type="http://schemas.openxmlformats.org/officeDocument/2006/relationships/slideLayout" Target="../slideLayouts/slideLayout110.xml"/><Relationship Id="rId20" Type="http://schemas.openxmlformats.org/officeDocument/2006/relationships/slideLayout" Target="../slideLayouts/slideLayout114.xml"/><Relationship Id="rId29" Type="http://schemas.openxmlformats.org/officeDocument/2006/relationships/image" Target="../media/image1.png"/><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24" Type="http://schemas.openxmlformats.org/officeDocument/2006/relationships/slideLayout" Target="../slideLayouts/slideLayout118.xml"/><Relationship Id="rId5" Type="http://schemas.openxmlformats.org/officeDocument/2006/relationships/slideLayout" Target="../slideLayouts/slideLayout99.xml"/><Relationship Id="rId15" Type="http://schemas.openxmlformats.org/officeDocument/2006/relationships/slideLayout" Target="../slideLayouts/slideLayout109.xml"/><Relationship Id="rId23" Type="http://schemas.openxmlformats.org/officeDocument/2006/relationships/slideLayout" Target="../slideLayouts/slideLayout117.xml"/><Relationship Id="rId28" Type="http://schemas.openxmlformats.org/officeDocument/2006/relationships/theme" Target="../theme/theme7.xml"/><Relationship Id="rId10" Type="http://schemas.openxmlformats.org/officeDocument/2006/relationships/slideLayout" Target="../slideLayouts/slideLayout104.xml"/><Relationship Id="rId19" Type="http://schemas.openxmlformats.org/officeDocument/2006/relationships/slideLayout" Target="../slideLayouts/slideLayout113.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slideLayout" Target="../slideLayouts/slideLayout108.xml"/><Relationship Id="rId22" Type="http://schemas.openxmlformats.org/officeDocument/2006/relationships/slideLayout" Target="../slideLayouts/slideLayout116.xml"/><Relationship Id="rId27" Type="http://schemas.openxmlformats.org/officeDocument/2006/relationships/slideLayout" Target="../slideLayouts/slideLayout1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8" name="TextBox 6">
            <a:extLst>
              <a:ext uri="{FF2B5EF4-FFF2-40B4-BE49-F238E27FC236}">
                <a16:creationId xmlns:a16="http://schemas.microsoft.com/office/drawing/2014/main" id="{7DA5B237-216F-496A-9C1D-773EFC9118D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643857197"/>
      </p:ext>
    </p:extLst>
  </p:cSld>
  <p:clrMap bg1="lt1" tx1="dk1" bg2="lt2" tx2="dk2" accent1="accent1" accent2="accent2" accent3="accent3" accent4="accent4" accent5="accent5" accent6="accent6" hlink="hlink" folHlink="folHlink"/>
  <p:sldLayoutIdLst>
    <p:sldLayoutId id="2147483716" r:id="rId1"/>
    <p:sldLayoutId id="2147483707" r:id="rId2"/>
    <p:sldLayoutId id="2147483717" r:id="rId3"/>
    <p:sldLayoutId id="2147483713" r:id="rId4"/>
    <p:sldLayoutId id="2147483721" r:id="rId5"/>
    <p:sldLayoutId id="2147483720" r:id="rId6"/>
    <p:sldLayoutId id="2147483719" r:id="rId7"/>
    <p:sldLayoutId id="2147483718" r:id="rId8"/>
    <p:sldLayoutId id="2147483735" r:id="rId9"/>
    <p:sldLayoutId id="2147483736" r:id="rId10"/>
    <p:sldLayoutId id="2147483737" r:id="rId11"/>
    <p:sldLayoutId id="2147483650" r:id="rId12"/>
    <p:sldLayoutId id="2147483652" r:id="rId13"/>
    <p:sldLayoutId id="2147483657" r:id="rId14"/>
    <p:sldLayoutId id="2147483656" r:id="rId15"/>
    <p:sldLayoutId id="2147483669" r:id="rId16"/>
    <p:sldLayoutId id="2147483658" r:id="rId17"/>
    <p:sldLayoutId id="2147483659" r:id="rId18"/>
    <p:sldLayoutId id="2147483651" r:id="rId19"/>
    <p:sldLayoutId id="2147483671" r:id="rId20"/>
    <p:sldLayoutId id="2147483748" r:id="rId21"/>
    <p:sldLayoutId id="2147483750" r:id="rId22"/>
    <p:sldLayoutId id="2147483751" r:id="rId23"/>
    <p:sldLayoutId id="2147483752" r:id="rId24"/>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85" rtl="0" eaLnBrk="1" latinLnBrk="0" hangingPunct="1">
        <a:defRPr sz="2400" kern="1200">
          <a:solidFill>
            <a:schemeClr val="tx1"/>
          </a:solidFill>
          <a:latin typeface="+mn-lt"/>
          <a:ea typeface="+mn-ea"/>
          <a:cs typeface="+mn-cs"/>
        </a:defRPr>
      </a:lvl1pPr>
      <a:lvl2pPr marL="609543" algn="l" defTabSz="1219085" rtl="0" eaLnBrk="1" latinLnBrk="0" hangingPunct="1">
        <a:defRPr sz="2400" kern="1200">
          <a:solidFill>
            <a:schemeClr val="tx1"/>
          </a:solidFill>
          <a:latin typeface="+mn-lt"/>
          <a:ea typeface="+mn-ea"/>
          <a:cs typeface="+mn-cs"/>
        </a:defRPr>
      </a:lvl2pPr>
      <a:lvl3pPr marL="1219085" algn="l" defTabSz="1219085" rtl="0" eaLnBrk="1" latinLnBrk="0" hangingPunct="1">
        <a:defRPr sz="2400" kern="1200">
          <a:solidFill>
            <a:schemeClr val="tx1"/>
          </a:solidFill>
          <a:latin typeface="+mn-lt"/>
          <a:ea typeface="+mn-ea"/>
          <a:cs typeface="+mn-cs"/>
        </a:defRPr>
      </a:lvl3pPr>
      <a:lvl4pPr marL="1828628" algn="l" defTabSz="1219085" rtl="0" eaLnBrk="1" latinLnBrk="0" hangingPunct="1">
        <a:defRPr sz="2400" kern="1200">
          <a:solidFill>
            <a:schemeClr val="tx1"/>
          </a:solidFill>
          <a:latin typeface="+mn-lt"/>
          <a:ea typeface="+mn-ea"/>
          <a:cs typeface="+mn-cs"/>
        </a:defRPr>
      </a:lvl4pPr>
      <a:lvl5pPr marL="2438170" algn="l" defTabSz="1219085" rtl="0" eaLnBrk="1" latinLnBrk="0" hangingPunct="1">
        <a:defRPr sz="2400" kern="1200">
          <a:solidFill>
            <a:schemeClr val="tx1"/>
          </a:solidFill>
          <a:latin typeface="+mn-lt"/>
          <a:ea typeface="+mn-ea"/>
          <a:cs typeface="+mn-cs"/>
        </a:defRPr>
      </a:lvl5pPr>
      <a:lvl6pPr marL="3047713" algn="l" defTabSz="1219085" rtl="0" eaLnBrk="1" latinLnBrk="0" hangingPunct="1">
        <a:defRPr sz="2400" kern="1200">
          <a:solidFill>
            <a:schemeClr val="tx1"/>
          </a:solidFill>
          <a:latin typeface="+mn-lt"/>
          <a:ea typeface="+mn-ea"/>
          <a:cs typeface="+mn-cs"/>
        </a:defRPr>
      </a:lvl6pPr>
      <a:lvl7pPr marL="3657255" algn="l" defTabSz="1219085" rtl="0" eaLnBrk="1" latinLnBrk="0" hangingPunct="1">
        <a:defRPr sz="2400" kern="1200">
          <a:solidFill>
            <a:schemeClr val="tx1"/>
          </a:solidFill>
          <a:latin typeface="+mn-lt"/>
          <a:ea typeface="+mn-ea"/>
          <a:cs typeface="+mn-cs"/>
        </a:defRPr>
      </a:lvl7pPr>
      <a:lvl8pPr marL="4266798" algn="l" defTabSz="1219085" rtl="0" eaLnBrk="1" latinLnBrk="0" hangingPunct="1">
        <a:defRPr sz="2400" kern="1200">
          <a:solidFill>
            <a:schemeClr val="tx1"/>
          </a:solidFill>
          <a:latin typeface="+mn-lt"/>
          <a:ea typeface="+mn-ea"/>
          <a:cs typeface="+mn-cs"/>
        </a:defRPr>
      </a:lvl8pPr>
      <a:lvl9pPr marL="4876341" algn="l" defTabSz="121908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extBox 6">
            <a:extLst>
              <a:ext uri="{FF2B5EF4-FFF2-40B4-BE49-F238E27FC236}">
                <a16:creationId xmlns:a16="http://schemas.microsoft.com/office/drawing/2014/main" id="{86B62DA1-65D5-497C-AF34-21B9EF27415A}"/>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
        <p:nvSpPr>
          <p:cNvPr id="2" name="Plassholder for tittel 1"/>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591001347"/>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Lst>
  <p:txStyles>
    <p:title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85" rtl="0" eaLnBrk="1" latinLnBrk="0" hangingPunct="1">
        <a:defRPr sz="2400" kern="1200">
          <a:solidFill>
            <a:schemeClr val="tx1"/>
          </a:solidFill>
          <a:latin typeface="+mn-lt"/>
          <a:ea typeface="+mn-ea"/>
          <a:cs typeface="+mn-cs"/>
        </a:defRPr>
      </a:lvl1pPr>
      <a:lvl2pPr marL="609543" algn="l" defTabSz="1219085" rtl="0" eaLnBrk="1" latinLnBrk="0" hangingPunct="1">
        <a:defRPr sz="2400" kern="1200">
          <a:solidFill>
            <a:schemeClr val="tx1"/>
          </a:solidFill>
          <a:latin typeface="+mn-lt"/>
          <a:ea typeface="+mn-ea"/>
          <a:cs typeface="+mn-cs"/>
        </a:defRPr>
      </a:lvl2pPr>
      <a:lvl3pPr marL="1219085" algn="l" defTabSz="1219085" rtl="0" eaLnBrk="1" latinLnBrk="0" hangingPunct="1">
        <a:defRPr sz="2400" kern="1200">
          <a:solidFill>
            <a:schemeClr val="tx1"/>
          </a:solidFill>
          <a:latin typeface="+mn-lt"/>
          <a:ea typeface="+mn-ea"/>
          <a:cs typeface="+mn-cs"/>
        </a:defRPr>
      </a:lvl3pPr>
      <a:lvl4pPr marL="1828628" algn="l" defTabSz="1219085" rtl="0" eaLnBrk="1" latinLnBrk="0" hangingPunct="1">
        <a:defRPr sz="2400" kern="1200">
          <a:solidFill>
            <a:schemeClr val="tx1"/>
          </a:solidFill>
          <a:latin typeface="+mn-lt"/>
          <a:ea typeface="+mn-ea"/>
          <a:cs typeface="+mn-cs"/>
        </a:defRPr>
      </a:lvl4pPr>
      <a:lvl5pPr marL="2438170" algn="l" defTabSz="1219085" rtl="0" eaLnBrk="1" latinLnBrk="0" hangingPunct="1">
        <a:defRPr sz="2400" kern="1200">
          <a:solidFill>
            <a:schemeClr val="tx1"/>
          </a:solidFill>
          <a:latin typeface="+mn-lt"/>
          <a:ea typeface="+mn-ea"/>
          <a:cs typeface="+mn-cs"/>
        </a:defRPr>
      </a:lvl5pPr>
      <a:lvl6pPr marL="3047713" algn="l" defTabSz="1219085" rtl="0" eaLnBrk="1" latinLnBrk="0" hangingPunct="1">
        <a:defRPr sz="2400" kern="1200">
          <a:solidFill>
            <a:schemeClr val="tx1"/>
          </a:solidFill>
          <a:latin typeface="+mn-lt"/>
          <a:ea typeface="+mn-ea"/>
          <a:cs typeface="+mn-cs"/>
        </a:defRPr>
      </a:lvl6pPr>
      <a:lvl7pPr marL="3657255" algn="l" defTabSz="1219085" rtl="0" eaLnBrk="1" latinLnBrk="0" hangingPunct="1">
        <a:defRPr sz="2400" kern="1200">
          <a:solidFill>
            <a:schemeClr val="tx1"/>
          </a:solidFill>
          <a:latin typeface="+mn-lt"/>
          <a:ea typeface="+mn-ea"/>
          <a:cs typeface="+mn-cs"/>
        </a:defRPr>
      </a:lvl7pPr>
      <a:lvl8pPr marL="4266798" algn="l" defTabSz="1219085" rtl="0" eaLnBrk="1" latinLnBrk="0" hangingPunct="1">
        <a:defRPr sz="2400" kern="1200">
          <a:solidFill>
            <a:schemeClr val="tx1"/>
          </a:solidFill>
          <a:latin typeface="+mn-lt"/>
          <a:ea typeface="+mn-ea"/>
          <a:cs typeface="+mn-cs"/>
        </a:defRPr>
      </a:lvl8pPr>
      <a:lvl9pPr marL="4876341" algn="l" defTabSz="12190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extBox 6">
            <a:extLst>
              <a:ext uri="{FF2B5EF4-FFF2-40B4-BE49-F238E27FC236}">
                <a16:creationId xmlns:a16="http://schemas.microsoft.com/office/drawing/2014/main" id="{86B62DA1-65D5-497C-AF34-21B9EF27415A}"/>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
        <p:nvSpPr>
          <p:cNvPr id="2" name="Plassholder for tittel 1"/>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4214514162"/>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Lst>
  <p:txStyles>
    <p:title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85" rtl="0" eaLnBrk="1" latinLnBrk="0" hangingPunct="1">
        <a:defRPr sz="2400" kern="1200">
          <a:solidFill>
            <a:schemeClr val="tx1"/>
          </a:solidFill>
          <a:latin typeface="+mn-lt"/>
          <a:ea typeface="+mn-ea"/>
          <a:cs typeface="+mn-cs"/>
        </a:defRPr>
      </a:lvl1pPr>
      <a:lvl2pPr marL="609543" algn="l" defTabSz="1219085" rtl="0" eaLnBrk="1" latinLnBrk="0" hangingPunct="1">
        <a:defRPr sz="2400" kern="1200">
          <a:solidFill>
            <a:schemeClr val="tx1"/>
          </a:solidFill>
          <a:latin typeface="+mn-lt"/>
          <a:ea typeface="+mn-ea"/>
          <a:cs typeface="+mn-cs"/>
        </a:defRPr>
      </a:lvl2pPr>
      <a:lvl3pPr marL="1219085" algn="l" defTabSz="1219085" rtl="0" eaLnBrk="1" latinLnBrk="0" hangingPunct="1">
        <a:defRPr sz="2400" kern="1200">
          <a:solidFill>
            <a:schemeClr val="tx1"/>
          </a:solidFill>
          <a:latin typeface="+mn-lt"/>
          <a:ea typeface="+mn-ea"/>
          <a:cs typeface="+mn-cs"/>
        </a:defRPr>
      </a:lvl3pPr>
      <a:lvl4pPr marL="1828628" algn="l" defTabSz="1219085" rtl="0" eaLnBrk="1" latinLnBrk="0" hangingPunct="1">
        <a:defRPr sz="2400" kern="1200">
          <a:solidFill>
            <a:schemeClr val="tx1"/>
          </a:solidFill>
          <a:latin typeface="+mn-lt"/>
          <a:ea typeface="+mn-ea"/>
          <a:cs typeface="+mn-cs"/>
        </a:defRPr>
      </a:lvl4pPr>
      <a:lvl5pPr marL="2438170" algn="l" defTabSz="1219085" rtl="0" eaLnBrk="1" latinLnBrk="0" hangingPunct="1">
        <a:defRPr sz="2400" kern="1200">
          <a:solidFill>
            <a:schemeClr val="tx1"/>
          </a:solidFill>
          <a:latin typeface="+mn-lt"/>
          <a:ea typeface="+mn-ea"/>
          <a:cs typeface="+mn-cs"/>
        </a:defRPr>
      </a:lvl5pPr>
      <a:lvl6pPr marL="3047713" algn="l" defTabSz="1219085" rtl="0" eaLnBrk="1" latinLnBrk="0" hangingPunct="1">
        <a:defRPr sz="2400" kern="1200">
          <a:solidFill>
            <a:schemeClr val="tx1"/>
          </a:solidFill>
          <a:latin typeface="+mn-lt"/>
          <a:ea typeface="+mn-ea"/>
          <a:cs typeface="+mn-cs"/>
        </a:defRPr>
      </a:lvl6pPr>
      <a:lvl7pPr marL="3657255" algn="l" defTabSz="1219085" rtl="0" eaLnBrk="1" latinLnBrk="0" hangingPunct="1">
        <a:defRPr sz="2400" kern="1200">
          <a:solidFill>
            <a:schemeClr val="tx1"/>
          </a:solidFill>
          <a:latin typeface="+mn-lt"/>
          <a:ea typeface="+mn-ea"/>
          <a:cs typeface="+mn-cs"/>
        </a:defRPr>
      </a:lvl7pPr>
      <a:lvl8pPr marL="4266798" algn="l" defTabSz="1219085" rtl="0" eaLnBrk="1" latinLnBrk="0" hangingPunct="1">
        <a:defRPr sz="2400" kern="1200">
          <a:solidFill>
            <a:schemeClr val="tx1"/>
          </a:solidFill>
          <a:latin typeface="+mn-lt"/>
          <a:ea typeface="+mn-ea"/>
          <a:cs typeface="+mn-cs"/>
        </a:defRPr>
      </a:lvl8pPr>
      <a:lvl9pPr marL="4876341" algn="l" defTabSz="121908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8" name="TextBox 6">
            <a:extLst>
              <a:ext uri="{FF2B5EF4-FFF2-40B4-BE49-F238E27FC236}">
                <a16:creationId xmlns:a16="http://schemas.microsoft.com/office/drawing/2014/main" id="{7DA5B237-216F-496A-9C1D-773EFC9118D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3513200431"/>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 id="2147483768" r:id="rId15"/>
    <p:sldLayoutId id="2147483769" r:id="rId16"/>
    <p:sldLayoutId id="2147483770" r:id="rId17"/>
    <p:sldLayoutId id="2147483771" r:id="rId18"/>
    <p:sldLayoutId id="2147483772" r:id="rId19"/>
    <p:sldLayoutId id="2147483773" r:id="rId20"/>
    <p:sldLayoutId id="2147483774" r:id="rId21"/>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85" rtl="0" eaLnBrk="1" latinLnBrk="0" hangingPunct="1">
        <a:defRPr sz="2400" kern="1200">
          <a:solidFill>
            <a:schemeClr val="tx1"/>
          </a:solidFill>
          <a:latin typeface="+mn-lt"/>
          <a:ea typeface="+mn-ea"/>
          <a:cs typeface="+mn-cs"/>
        </a:defRPr>
      </a:lvl1pPr>
      <a:lvl2pPr marL="609543" algn="l" defTabSz="1219085" rtl="0" eaLnBrk="1" latinLnBrk="0" hangingPunct="1">
        <a:defRPr sz="2400" kern="1200">
          <a:solidFill>
            <a:schemeClr val="tx1"/>
          </a:solidFill>
          <a:latin typeface="+mn-lt"/>
          <a:ea typeface="+mn-ea"/>
          <a:cs typeface="+mn-cs"/>
        </a:defRPr>
      </a:lvl2pPr>
      <a:lvl3pPr marL="1219085" algn="l" defTabSz="1219085" rtl="0" eaLnBrk="1" latinLnBrk="0" hangingPunct="1">
        <a:defRPr sz="2400" kern="1200">
          <a:solidFill>
            <a:schemeClr val="tx1"/>
          </a:solidFill>
          <a:latin typeface="+mn-lt"/>
          <a:ea typeface="+mn-ea"/>
          <a:cs typeface="+mn-cs"/>
        </a:defRPr>
      </a:lvl3pPr>
      <a:lvl4pPr marL="1828628" algn="l" defTabSz="1219085" rtl="0" eaLnBrk="1" latinLnBrk="0" hangingPunct="1">
        <a:defRPr sz="2400" kern="1200">
          <a:solidFill>
            <a:schemeClr val="tx1"/>
          </a:solidFill>
          <a:latin typeface="+mn-lt"/>
          <a:ea typeface="+mn-ea"/>
          <a:cs typeface="+mn-cs"/>
        </a:defRPr>
      </a:lvl4pPr>
      <a:lvl5pPr marL="2438170" algn="l" defTabSz="1219085" rtl="0" eaLnBrk="1" latinLnBrk="0" hangingPunct="1">
        <a:defRPr sz="2400" kern="1200">
          <a:solidFill>
            <a:schemeClr val="tx1"/>
          </a:solidFill>
          <a:latin typeface="+mn-lt"/>
          <a:ea typeface="+mn-ea"/>
          <a:cs typeface="+mn-cs"/>
        </a:defRPr>
      </a:lvl5pPr>
      <a:lvl6pPr marL="3047713" algn="l" defTabSz="1219085" rtl="0" eaLnBrk="1" latinLnBrk="0" hangingPunct="1">
        <a:defRPr sz="2400" kern="1200">
          <a:solidFill>
            <a:schemeClr val="tx1"/>
          </a:solidFill>
          <a:latin typeface="+mn-lt"/>
          <a:ea typeface="+mn-ea"/>
          <a:cs typeface="+mn-cs"/>
        </a:defRPr>
      </a:lvl6pPr>
      <a:lvl7pPr marL="3657255" algn="l" defTabSz="1219085" rtl="0" eaLnBrk="1" latinLnBrk="0" hangingPunct="1">
        <a:defRPr sz="2400" kern="1200">
          <a:solidFill>
            <a:schemeClr val="tx1"/>
          </a:solidFill>
          <a:latin typeface="+mn-lt"/>
          <a:ea typeface="+mn-ea"/>
          <a:cs typeface="+mn-cs"/>
        </a:defRPr>
      </a:lvl7pPr>
      <a:lvl8pPr marL="4266798" algn="l" defTabSz="1219085" rtl="0" eaLnBrk="1" latinLnBrk="0" hangingPunct="1">
        <a:defRPr sz="2400" kern="1200">
          <a:solidFill>
            <a:schemeClr val="tx1"/>
          </a:solidFill>
          <a:latin typeface="+mn-lt"/>
          <a:ea typeface="+mn-ea"/>
          <a:cs typeface="+mn-cs"/>
        </a:defRPr>
      </a:lvl8pPr>
      <a:lvl9pPr marL="4876341" algn="l" defTabSz="121908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062FD06B-4BBF-FC97-45F7-AB09CAE922DB}"/>
              </a:ext>
            </a:extLst>
          </p:cNvPr>
          <p:cNvSpPr>
            <a:spLocks noGrp="1"/>
          </p:cNvSpPr>
          <p:nvPr>
            <p:ph type="title"/>
          </p:nvPr>
        </p:nvSpPr>
        <p:spPr>
          <a:xfrm>
            <a:off x="1117600" y="487363"/>
            <a:ext cx="14019213" cy="1766887"/>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67890111-2A6F-A0FB-49E4-AF1C773388B0}"/>
              </a:ext>
            </a:extLst>
          </p:cNvPr>
          <p:cNvSpPr>
            <a:spLocks noGrp="1"/>
          </p:cNvSpPr>
          <p:nvPr>
            <p:ph type="body" idx="1"/>
          </p:nvPr>
        </p:nvSpPr>
        <p:spPr>
          <a:xfrm>
            <a:off x="1117600" y="2433638"/>
            <a:ext cx="14019213" cy="5802312"/>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1A4F939F-BB90-E7F6-6281-CA974ED2B182}"/>
              </a:ext>
            </a:extLst>
          </p:cNvPr>
          <p:cNvSpPr>
            <a:spLocks noGrp="1"/>
          </p:cNvSpPr>
          <p:nvPr>
            <p:ph type="dt" sz="half" idx="2"/>
          </p:nvPr>
        </p:nvSpPr>
        <p:spPr>
          <a:xfrm>
            <a:off x="1117600" y="8475663"/>
            <a:ext cx="3657600" cy="485775"/>
          </a:xfrm>
          <a:prstGeom prst="rect">
            <a:avLst/>
          </a:prstGeom>
        </p:spPr>
        <p:txBody>
          <a:bodyPr vert="horz" lIns="91440" tIns="45720" rIns="91440" bIns="45720" rtlCol="0" anchor="ctr"/>
          <a:lstStyle>
            <a:lvl1pPr algn="l">
              <a:defRPr sz="1200">
                <a:solidFill>
                  <a:schemeClr val="tx1">
                    <a:tint val="75000"/>
                  </a:schemeClr>
                </a:solidFill>
              </a:defRPr>
            </a:lvl1pPr>
          </a:lstStyle>
          <a:p>
            <a:fld id="{8D44726B-E736-784B-9C23-5B48D8258DAA}" type="datetimeFigureOut">
              <a:rPr lang="nb-NO" smtClean="0"/>
              <a:t>16.09.2024</a:t>
            </a:fld>
            <a:endParaRPr lang="nb-NO"/>
          </a:p>
        </p:txBody>
      </p:sp>
      <p:sp>
        <p:nvSpPr>
          <p:cNvPr id="5" name="Plassholder for bunntekst 4">
            <a:extLst>
              <a:ext uri="{FF2B5EF4-FFF2-40B4-BE49-F238E27FC236}">
                <a16:creationId xmlns:a16="http://schemas.microsoft.com/office/drawing/2014/main" id="{853A4D47-1D83-9E3A-48A5-A772C5D83037}"/>
              </a:ext>
            </a:extLst>
          </p:cNvPr>
          <p:cNvSpPr>
            <a:spLocks noGrp="1"/>
          </p:cNvSpPr>
          <p:nvPr>
            <p:ph type="ftr" sz="quarter" idx="3"/>
          </p:nvPr>
        </p:nvSpPr>
        <p:spPr>
          <a:xfrm>
            <a:off x="5384800" y="8475663"/>
            <a:ext cx="5484813" cy="4857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b-NO"/>
          </a:p>
        </p:txBody>
      </p:sp>
      <p:sp>
        <p:nvSpPr>
          <p:cNvPr id="6" name="Plassholder for lysbildenummer 5">
            <a:extLst>
              <a:ext uri="{FF2B5EF4-FFF2-40B4-BE49-F238E27FC236}">
                <a16:creationId xmlns:a16="http://schemas.microsoft.com/office/drawing/2014/main" id="{741B3A9B-EB76-41B4-AA19-3C5C88EB9C71}"/>
              </a:ext>
            </a:extLst>
          </p:cNvPr>
          <p:cNvSpPr>
            <a:spLocks noGrp="1"/>
          </p:cNvSpPr>
          <p:nvPr>
            <p:ph type="sldNum" sz="quarter" idx="4"/>
          </p:nvPr>
        </p:nvSpPr>
        <p:spPr>
          <a:xfrm>
            <a:off x="11479213" y="8475663"/>
            <a:ext cx="3657600" cy="485775"/>
          </a:xfrm>
          <a:prstGeom prst="rect">
            <a:avLst/>
          </a:prstGeom>
        </p:spPr>
        <p:txBody>
          <a:bodyPr vert="horz" lIns="91440" tIns="45720" rIns="91440" bIns="45720" rtlCol="0" anchor="ctr"/>
          <a:lstStyle>
            <a:lvl1pPr algn="r">
              <a:defRPr sz="1200">
                <a:solidFill>
                  <a:schemeClr val="tx1">
                    <a:tint val="75000"/>
                  </a:schemeClr>
                </a:solidFill>
              </a:defRPr>
            </a:lvl1pPr>
          </a:lstStyle>
          <a:p>
            <a:fld id="{F784A70D-86D8-2344-8B16-E178793EAD22}" type="slidenum">
              <a:rPr lang="nb-NO" smtClean="0"/>
              <a:t>‹#›</a:t>
            </a:fld>
            <a:endParaRPr lang="nb-NO"/>
          </a:p>
        </p:txBody>
      </p:sp>
    </p:spTree>
    <p:extLst>
      <p:ext uri="{BB962C8B-B14F-4D97-AF65-F5344CB8AC3E}">
        <p14:creationId xmlns:p14="http://schemas.microsoft.com/office/powerpoint/2010/main" val="673404659"/>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 id="2147483791" r:id="rId16"/>
    <p:sldLayoutId id="2147483792" r:id="rId17"/>
    <p:sldLayoutId id="2147483793" r:id="rId18"/>
    <p:sldLayoutId id="2147483794" r:id="rId19"/>
    <p:sldLayoutId id="2147483795" r:id="rId20"/>
    <p:sldLayoutId id="2147483796"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extBox 6">
            <a:extLst>
              <a:ext uri="{FF2B5EF4-FFF2-40B4-BE49-F238E27FC236}">
                <a16:creationId xmlns:a16="http://schemas.microsoft.com/office/drawing/2014/main" id="{86B62DA1-65D5-497C-AF34-21B9EF27415A}"/>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
        <p:nvSpPr>
          <p:cNvPr id="2" name="Plassholder for tittel 1"/>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279423227"/>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Lst>
  <p:txStyles>
    <p:title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85" rtl="0" eaLnBrk="1" latinLnBrk="0" hangingPunct="1">
        <a:defRPr sz="2400" kern="1200">
          <a:solidFill>
            <a:schemeClr val="tx1"/>
          </a:solidFill>
          <a:latin typeface="+mn-lt"/>
          <a:ea typeface="+mn-ea"/>
          <a:cs typeface="+mn-cs"/>
        </a:defRPr>
      </a:lvl1pPr>
      <a:lvl2pPr marL="609543" algn="l" defTabSz="1219085" rtl="0" eaLnBrk="1" latinLnBrk="0" hangingPunct="1">
        <a:defRPr sz="2400" kern="1200">
          <a:solidFill>
            <a:schemeClr val="tx1"/>
          </a:solidFill>
          <a:latin typeface="+mn-lt"/>
          <a:ea typeface="+mn-ea"/>
          <a:cs typeface="+mn-cs"/>
        </a:defRPr>
      </a:lvl2pPr>
      <a:lvl3pPr marL="1219085" algn="l" defTabSz="1219085" rtl="0" eaLnBrk="1" latinLnBrk="0" hangingPunct="1">
        <a:defRPr sz="2400" kern="1200">
          <a:solidFill>
            <a:schemeClr val="tx1"/>
          </a:solidFill>
          <a:latin typeface="+mn-lt"/>
          <a:ea typeface="+mn-ea"/>
          <a:cs typeface="+mn-cs"/>
        </a:defRPr>
      </a:lvl3pPr>
      <a:lvl4pPr marL="1828628" algn="l" defTabSz="1219085" rtl="0" eaLnBrk="1" latinLnBrk="0" hangingPunct="1">
        <a:defRPr sz="2400" kern="1200">
          <a:solidFill>
            <a:schemeClr val="tx1"/>
          </a:solidFill>
          <a:latin typeface="+mn-lt"/>
          <a:ea typeface="+mn-ea"/>
          <a:cs typeface="+mn-cs"/>
        </a:defRPr>
      </a:lvl4pPr>
      <a:lvl5pPr marL="2438170" algn="l" defTabSz="1219085" rtl="0" eaLnBrk="1" latinLnBrk="0" hangingPunct="1">
        <a:defRPr sz="2400" kern="1200">
          <a:solidFill>
            <a:schemeClr val="tx1"/>
          </a:solidFill>
          <a:latin typeface="+mn-lt"/>
          <a:ea typeface="+mn-ea"/>
          <a:cs typeface="+mn-cs"/>
        </a:defRPr>
      </a:lvl5pPr>
      <a:lvl6pPr marL="3047713" algn="l" defTabSz="1219085" rtl="0" eaLnBrk="1" latinLnBrk="0" hangingPunct="1">
        <a:defRPr sz="2400" kern="1200">
          <a:solidFill>
            <a:schemeClr val="tx1"/>
          </a:solidFill>
          <a:latin typeface="+mn-lt"/>
          <a:ea typeface="+mn-ea"/>
          <a:cs typeface="+mn-cs"/>
        </a:defRPr>
      </a:lvl6pPr>
      <a:lvl7pPr marL="3657255" algn="l" defTabSz="1219085" rtl="0" eaLnBrk="1" latinLnBrk="0" hangingPunct="1">
        <a:defRPr sz="2400" kern="1200">
          <a:solidFill>
            <a:schemeClr val="tx1"/>
          </a:solidFill>
          <a:latin typeface="+mn-lt"/>
          <a:ea typeface="+mn-ea"/>
          <a:cs typeface="+mn-cs"/>
        </a:defRPr>
      </a:lvl7pPr>
      <a:lvl8pPr marL="4266798" algn="l" defTabSz="1219085" rtl="0" eaLnBrk="1" latinLnBrk="0" hangingPunct="1">
        <a:defRPr sz="2400" kern="1200">
          <a:solidFill>
            <a:schemeClr val="tx1"/>
          </a:solidFill>
          <a:latin typeface="+mn-lt"/>
          <a:ea typeface="+mn-ea"/>
          <a:cs typeface="+mn-cs"/>
        </a:defRPr>
      </a:lvl8pPr>
      <a:lvl9pPr marL="4876341" algn="l" defTabSz="121908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29">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8" name="TextBox 6">
            <a:extLst>
              <a:ext uri="{FF2B5EF4-FFF2-40B4-BE49-F238E27FC236}">
                <a16:creationId xmlns:a16="http://schemas.microsoft.com/office/drawing/2014/main" id="{7DA5B237-216F-496A-9C1D-773EFC9118D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3661376884"/>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 id="2147483831" r:id="rId23"/>
    <p:sldLayoutId id="2147483832" r:id="rId24"/>
    <p:sldLayoutId id="2147483833" r:id="rId25"/>
    <p:sldLayoutId id="2147483834" r:id="rId26"/>
    <p:sldLayoutId id="2147483835" r:id="rId27"/>
  </p:sldLayoutIdLst>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txStyles>
    <p:title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85" rtl="0" eaLnBrk="1" latinLnBrk="0" hangingPunct="1">
        <a:defRPr sz="2400" kern="1200">
          <a:solidFill>
            <a:schemeClr val="tx1"/>
          </a:solidFill>
          <a:latin typeface="+mn-lt"/>
          <a:ea typeface="+mn-ea"/>
          <a:cs typeface="+mn-cs"/>
        </a:defRPr>
      </a:lvl1pPr>
      <a:lvl2pPr marL="609543" algn="l" defTabSz="1219085" rtl="0" eaLnBrk="1" latinLnBrk="0" hangingPunct="1">
        <a:defRPr sz="2400" kern="1200">
          <a:solidFill>
            <a:schemeClr val="tx1"/>
          </a:solidFill>
          <a:latin typeface="+mn-lt"/>
          <a:ea typeface="+mn-ea"/>
          <a:cs typeface="+mn-cs"/>
        </a:defRPr>
      </a:lvl2pPr>
      <a:lvl3pPr marL="1219085" algn="l" defTabSz="1219085" rtl="0" eaLnBrk="1" latinLnBrk="0" hangingPunct="1">
        <a:defRPr sz="2400" kern="1200">
          <a:solidFill>
            <a:schemeClr val="tx1"/>
          </a:solidFill>
          <a:latin typeface="+mn-lt"/>
          <a:ea typeface="+mn-ea"/>
          <a:cs typeface="+mn-cs"/>
        </a:defRPr>
      </a:lvl3pPr>
      <a:lvl4pPr marL="1828628" algn="l" defTabSz="1219085" rtl="0" eaLnBrk="1" latinLnBrk="0" hangingPunct="1">
        <a:defRPr sz="2400" kern="1200">
          <a:solidFill>
            <a:schemeClr val="tx1"/>
          </a:solidFill>
          <a:latin typeface="+mn-lt"/>
          <a:ea typeface="+mn-ea"/>
          <a:cs typeface="+mn-cs"/>
        </a:defRPr>
      </a:lvl4pPr>
      <a:lvl5pPr marL="2438170" algn="l" defTabSz="1219085" rtl="0" eaLnBrk="1" latinLnBrk="0" hangingPunct="1">
        <a:defRPr sz="2400" kern="1200">
          <a:solidFill>
            <a:schemeClr val="tx1"/>
          </a:solidFill>
          <a:latin typeface="+mn-lt"/>
          <a:ea typeface="+mn-ea"/>
          <a:cs typeface="+mn-cs"/>
        </a:defRPr>
      </a:lvl5pPr>
      <a:lvl6pPr marL="3047713" algn="l" defTabSz="1219085" rtl="0" eaLnBrk="1" latinLnBrk="0" hangingPunct="1">
        <a:defRPr sz="2400" kern="1200">
          <a:solidFill>
            <a:schemeClr val="tx1"/>
          </a:solidFill>
          <a:latin typeface="+mn-lt"/>
          <a:ea typeface="+mn-ea"/>
          <a:cs typeface="+mn-cs"/>
        </a:defRPr>
      </a:lvl6pPr>
      <a:lvl7pPr marL="3657255" algn="l" defTabSz="1219085" rtl="0" eaLnBrk="1" latinLnBrk="0" hangingPunct="1">
        <a:defRPr sz="2400" kern="1200">
          <a:solidFill>
            <a:schemeClr val="tx1"/>
          </a:solidFill>
          <a:latin typeface="+mn-lt"/>
          <a:ea typeface="+mn-ea"/>
          <a:cs typeface="+mn-cs"/>
        </a:defRPr>
      </a:lvl7pPr>
      <a:lvl8pPr marL="4266798" algn="l" defTabSz="1219085" rtl="0" eaLnBrk="1" latinLnBrk="0" hangingPunct="1">
        <a:defRPr sz="2400" kern="1200">
          <a:solidFill>
            <a:schemeClr val="tx1"/>
          </a:solidFill>
          <a:latin typeface="+mn-lt"/>
          <a:ea typeface="+mn-ea"/>
          <a:cs typeface="+mn-cs"/>
        </a:defRPr>
      </a:lvl8pPr>
      <a:lvl9pPr marL="4876341" algn="l" defTabSz="12190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8" Type="http://schemas.openxmlformats.org/officeDocument/2006/relationships/hyperlink" Target="https://www.norge.no/en" TargetMode="External"/><Relationship Id="rId3" Type="http://schemas.openxmlformats.org/officeDocument/2006/relationships/hyperlink" Target="https://www.anskaffelser.no/e-procurement" TargetMode="External"/><Relationship Id="rId7" Type="http://schemas.openxmlformats.org/officeDocument/2006/relationships/hyperlink" Target="https://einnsyn.no/informasjon/om-oss" TargetMode="External"/><Relationship Id="rId12" Type="http://schemas.openxmlformats.org/officeDocument/2006/relationships/hyperlink" Target="https://www.youtube.com/watch?v=Znkoz0-P3sc&amp;feature=youtu.be" TargetMode="External"/><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hyperlink" Target="https://www.norge.no/en/update-your-contact-information" TargetMode="External"/><Relationship Id="rId11" Type="http://schemas.openxmlformats.org/officeDocument/2006/relationships/hyperlink" Target="https://www.altinn.no/en/Toppmeny/About-Altinn/" TargetMode="External"/><Relationship Id="rId5" Type="http://schemas.openxmlformats.org/officeDocument/2006/relationships/hyperlink" Target="https://www.norge.no/en/about-digital-mailbox" TargetMode="External"/><Relationship Id="rId10" Type="http://schemas.openxmlformats.org/officeDocument/2006/relationships/hyperlink" Target="http://www.skatteetaten.no/en/person/National-Registry/" TargetMode="External"/><Relationship Id="rId4" Type="http://schemas.openxmlformats.org/officeDocument/2006/relationships/hyperlink" Target="https://www.norge.no/en/electronic-id" TargetMode="External"/><Relationship Id="rId9" Type="http://schemas.openxmlformats.org/officeDocument/2006/relationships/hyperlink" Target="https://kartverket.no/en/Land-Registry-and-Cadestre/"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59.png"/></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2.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1.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40.png"/><Relationship Id="rId7" Type="http://schemas.openxmlformats.org/officeDocument/2006/relationships/image" Target="../media/image66.png"/><Relationship Id="rId2" Type="http://schemas.openxmlformats.org/officeDocument/2006/relationships/notesSlide" Target="../notesSlides/notesSlide13.xml"/><Relationship Id="rId1" Type="http://schemas.openxmlformats.org/officeDocument/2006/relationships/slideLayout" Target="../slideLayouts/slideLayout84.xml"/><Relationship Id="rId6" Type="http://schemas.openxmlformats.org/officeDocument/2006/relationships/image" Target="../media/image65.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22.xml.rels><?xml version="1.0" encoding="UTF-8" standalone="yes"?>
<Relationships xmlns="http://schemas.openxmlformats.org/package/2006/relationships"><Relationship Id="rId8" Type="http://schemas.openxmlformats.org/officeDocument/2006/relationships/image" Target="../media/image47.emf"/><Relationship Id="rId13" Type="http://schemas.openxmlformats.org/officeDocument/2006/relationships/image" Target="../media/image70.png"/><Relationship Id="rId3" Type="http://schemas.openxmlformats.org/officeDocument/2006/relationships/image" Target="../media/image43.emf"/><Relationship Id="rId7" Type="http://schemas.openxmlformats.org/officeDocument/2006/relationships/image" Target="../media/image46.emf"/><Relationship Id="rId12" Type="http://schemas.openxmlformats.org/officeDocument/2006/relationships/image" Target="../media/image51.emf"/><Relationship Id="rId2" Type="http://schemas.openxmlformats.org/officeDocument/2006/relationships/notesSlide" Target="../notesSlides/notesSlide14.xml"/><Relationship Id="rId1" Type="http://schemas.openxmlformats.org/officeDocument/2006/relationships/slideLayout" Target="../slideLayouts/slideLayout21.xml"/><Relationship Id="rId6" Type="http://schemas.openxmlformats.org/officeDocument/2006/relationships/image" Target="../media/image52.emf"/><Relationship Id="rId11" Type="http://schemas.openxmlformats.org/officeDocument/2006/relationships/image" Target="../media/image50.emf"/><Relationship Id="rId5" Type="http://schemas.openxmlformats.org/officeDocument/2006/relationships/image" Target="../media/image45.emf"/><Relationship Id="rId10" Type="http://schemas.openxmlformats.org/officeDocument/2006/relationships/image" Target="../media/image49.emf"/><Relationship Id="rId4" Type="http://schemas.openxmlformats.org/officeDocument/2006/relationships/image" Target="../media/image44.emf"/><Relationship Id="rId9" Type="http://schemas.openxmlformats.org/officeDocument/2006/relationships/image" Target="../media/image48.emf"/></Relationships>
</file>

<file path=ppt/slides/_rels/slide23.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79.png"/><Relationship Id="rId3" Type="http://schemas.openxmlformats.org/officeDocument/2006/relationships/oleObject" Target="../embeddings/oleObject1.bin"/><Relationship Id="rId7" Type="http://schemas.openxmlformats.org/officeDocument/2006/relationships/image" Target="../media/image74.svg"/><Relationship Id="rId12" Type="http://schemas.openxmlformats.org/officeDocument/2006/relationships/image" Target="../media/image78.png"/><Relationship Id="rId2" Type="http://schemas.openxmlformats.org/officeDocument/2006/relationships/slideLayout" Target="../slideLayouts/slideLayout118.xml"/><Relationship Id="rId1" Type="http://schemas.openxmlformats.org/officeDocument/2006/relationships/tags" Target="../tags/tag1.xml"/><Relationship Id="rId6" Type="http://schemas.openxmlformats.org/officeDocument/2006/relationships/image" Target="../media/image73.png"/><Relationship Id="rId11" Type="http://schemas.openxmlformats.org/officeDocument/2006/relationships/image" Target="../media/image77.png"/><Relationship Id="rId5" Type="http://schemas.openxmlformats.org/officeDocument/2006/relationships/image" Target="../media/image72.jpeg"/><Relationship Id="rId10" Type="http://schemas.openxmlformats.org/officeDocument/2006/relationships/image" Target="../media/image76.png"/><Relationship Id="rId4" Type="http://schemas.openxmlformats.org/officeDocument/2006/relationships/image" Target="../media/image71.emf"/><Relationship Id="rId9" Type="http://schemas.microsoft.com/office/2007/relationships/hdphoto" Target="../media/hdphoto2.wdp"/></Relationships>
</file>

<file path=ppt/slides/_rels/slide2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5.xml"/><Relationship Id="rId1" Type="http://schemas.openxmlformats.org/officeDocument/2006/relationships/slideLayout" Target="../slideLayouts/slideLayout120.xml"/></Relationships>
</file>

<file path=ppt/slides/_rels/slide2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6.xml"/><Relationship Id="rId1" Type="http://schemas.openxmlformats.org/officeDocument/2006/relationships/slideLayout" Target="../slideLayouts/slideLayout121.xml"/><Relationship Id="rId5" Type="http://schemas.openxmlformats.org/officeDocument/2006/relationships/image" Target="../media/image83.png"/><Relationship Id="rId4" Type="http://schemas.openxmlformats.org/officeDocument/2006/relationships/image" Target="../media/image82.png"/></Relationships>
</file>

<file path=ppt/slides/_rels/slide26.xml.rels><?xml version="1.0" encoding="UTF-8" standalone="yes"?>
<Relationships xmlns="http://schemas.openxmlformats.org/package/2006/relationships"><Relationship Id="rId3" Type="http://schemas.openxmlformats.org/officeDocument/2006/relationships/hyperlink" Target="https://lovdata.no/dokument/NLE/lov/2006-05-19-16" TargetMode="External"/><Relationship Id="rId2" Type="http://schemas.openxmlformats.org/officeDocument/2006/relationships/image" Target="../media/image84.png"/><Relationship Id="rId1" Type="http://schemas.openxmlformats.org/officeDocument/2006/relationships/slideLayout" Target="../slideLayouts/slideLayout107.xml"/></Relationships>
</file>

<file path=ppt/slides/_rels/slide2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7.xml"/><Relationship Id="rId1" Type="http://schemas.openxmlformats.org/officeDocument/2006/relationships/slideLayout" Target="../slideLayouts/slideLayout22.xml"/><Relationship Id="rId4" Type="http://schemas.openxmlformats.org/officeDocument/2006/relationships/image" Target="../media/image86.png"/></Relationships>
</file>

<file path=ppt/slides/_rels/slide2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79.png"/><Relationship Id="rId3" Type="http://schemas.openxmlformats.org/officeDocument/2006/relationships/oleObject" Target="../embeddings/oleObject2.bin"/><Relationship Id="rId7" Type="http://schemas.openxmlformats.org/officeDocument/2006/relationships/image" Target="../media/image74.svg"/><Relationship Id="rId12" Type="http://schemas.openxmlformats.org/officeDocument/2006/relationships/image" Target="../media/image78.png"/><Relationship Id="rId2" Type="http://schemas.openxmlformats.org/officeDocument/2006/relationships/slideLayout" Target="../slideLayouts/slideLayout24.xml"/><Relationship Id="rId1" Type="http://schemas.openxmlformats.org/officeDocument/2006/relationships/tags" Target="../tags/tag2.xml"/><Relationship Id="rId6" Type="http://schemas.openxmlformats.org/officeDocument/2006/relationships/image" Target="../media/image73.png"/><Relationship Id="rId11" Type="http://schemas.openxmlformats.org/officeDocument/2006/relationships/image" Target="../media/image77.png"/><Relationship Id="rId5" Type="http://schemas.openxmlformats.org/officeDocument/2006/relationships/image" Target="../media/image72.jpeg"/><Relationship Id="rId10" Type="http://schemas.openxmlformats.org/officeDocument/2006/relationships/image" Target="../media/image76.png"/><Relationship Id="rId4" Type="http://schemas.openxmlformats.org/officeDocument/2006/relationships/image" Target="../media/image71.emf"/><Relationship Id="rId9" Type="http://schemas.microsoft.com/office/2007/relationships/hdphoto" Target="../media/hdphoto2.wdp"/></Relationships>
</file>

<file path=ppt/slides/_rels/slide3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8" Type="http://schemas.openxmlformats.org/officeDocument/2006/relationships/image" Target="../media/image94.svg"/><Relationship Id="rId13" Type="http://schemas.openxmlformats.org/officeDocument/2006/relationships/image" Target="../media/image99.svg"/><Relationship Id="rId3" Type="http://schemas.openxmlformats.org/officeDocument/2006/relationships/image" Target="../media/image89.png"/><Relationship Id="rId7" Type="http://schemas.openxmlformats.org/officeDocument/2006/relationships/image" Target="../media/image93.png"/><Relationship Id="rId12" Type="http://schemas.openxmlformats.org/officeDocument/2006/relationships/image" Target="../media/image98.png"/><Relationship Id="rId2" Type="http://schemas.openxmlformats.org/officeDocument/2006/relationships/slideLayout" Target="../slideLayouts/slideLayout12.xml"/><Relationship Id="rId1" Type="http://schemas.openxmlformats.org/officeDocument/2006/relationships/tags" Target="../tags/tag3.xml"/><Relationship Id="rId6" Type="http://schemas.openxmlformats.org/officeDocument/2006/relationships/image" Target="../media/image92.svg"/><Relationship Id="rId11" Type="http://schemas.openxmlformats.org/officeDocument/2006/relationships/image" Target="../media/image97.png"/><Relationship Id="rId5" Type="http://schemas.openxmlformats.org/officeDocument/2006/relationships/image" Target="../media/image91.png"/><Relationship Id="rId15" Type="http://schemas.openxmlformats.org/officeDocument/2006/relationships/image" Target="../media/image101.svg"/><Relationship Id="rId10" Type="http://schemas.openxmlformats.org/officeDocument/2006/relationships/image" Target="../media/image96.svg"/><Relationship Id="rId4" Type="http://schemas.openxmlformats.org/officeDocument/2006/relationships/image" Target="../media/image90.svg"/><Relationship Id="rId9" Type="http://schemas.openxmlformats.org/officeDocument/2006/relationships/image" Target="../media/image95.png"/><Relationship Id="rId14" Type="http://schemas.openxmlformats.org/officeDocument/2006/relationships/image" Target="../media/image10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1.xml"/><Relationship Id="rId5" Type="http://schemas.openxmlformats.org/officeDocument/2006/relationships/image" Target="../media/image37.jpeg"/><Relationship Id="rId4" Type="http://schemas.openxmlformats.org/officeDocument/2006/relationships/image" Target="../media/image36.jpeg"/></Relationships>
</file>

<file path=ppt/slides/_rels/slide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73.xml"/><Relationship Id="rId4" Type="http://schemas.openxmlformats.org/officeDocument/2006/relationships/image" Target="../media/image39.png"/></Relationships>
</file>

<file path=ppt/slides/_rels/slide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84.xml"/><Relationship Id="rId5" Type="http://schemas.openxmlformats.org/officeDocument/2006/relationships/image" Target="../media/image42.png"/><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84.xml"/></Relationships>
</file>

<file path=ppt/slides/_rels/slide9.xml.rels><?xml version="1.0" encoding="UTF-8" standalone="yes"?>
<Relationships xmlns="http://schemas.openxmlformats.org/package/2006/relationships"><Relationship Id="rId8" Type="http://schemas.openxmlformats.org/officeDocument/2006/relationships/image" Target="../media/image48.emf"/><Relationship Id="rId3" Type="http://schemas.openxmlformats.org/officeDocument/2006/relationships/image" Target="../media/image43.emf"/><Relationship Id="rId7" Type="http://schemas.openxmlformats.org/officeDocument/2006/relationships/image" Target="../media/image47.emf"/><Relationship Id="rId12" Type="http://schemas.openxmlformats.org/officeDocument/2006/relationships/image" Target="../media/image52.emf"/><Relationship Id="rId2" Type="http://schemas.openxmlformats.org/officeDocument/2006/relationships/notesSlide" Target="../notesSlides/notesSlide7.xml"/><Relationship Id="rId1" Type="http://schemas.openxmlformats.org/officeDocument/2006/relationships/slideLayout" Target="../slideLayouts/slideLayout21.xml"/><Relationship Id="rId6" Type="http://schemas.openxmlformats.org/officeDocument/2006/relationships/image" Target="../media/image46.emf"/><Relationship Id="rId11" Type="http://schemas.openxmlformats.org/officeDocument/2006/relationships/image" Target="../media/image51.emf"/><Relationship Id="rId5" Type="http://schemas.openxmlformats.org/officeDocument/2006/relationships/image" Target="../media/image45.emf"/><Relationship Id="rId10" Type="http://schemas.openxmlformats.org/officeDocument/2006/relationships/image" Target="../media/image50.emf"/><Relationship Id="rId4" Type="http://schemas.openxmlformats.org/officeDocument/2006/relationships/image" Target="../media/image44.emf"/><Relationship Id="rId9" Type="http://schemas.openxmlformats.org/officeDocument/2006/relationships/image" Target="../media/image4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tel 2">
            <a:extLst>
              <a:ext uri="{FF2B5EF4-FFF2-40B4-BE49-F238E27FC236}">
                <a16:creationId xmlns:a16="http://schemas.microsoft.com/office/drawing/2014/main" id="{8981B823-0D56-4ECF-8026-D139D7395B31}"/>
              </a:ext>
            </a:extLst>
          </p:cNvPr>
          <p:cNvSpPr>
            <a:spLocks noGrp="1"/>
          </p:cNvSpPr>
          <p:nvPr>
            <p:ph type="ctrTitle"/>
          </p:nvPr>
        </p:nvSpPr>
        <p:spPr>
          <a:xfrm>
            <a:off x="5678932" y="5098199"/>
            <a:ext cx="9596017" cy="2470651"/>
          </a:xfrm>
        </p:spPr>
        <p:txBody>
          <a:bodyPr>
            <a:normAutofit fontScale="90000"/>
          </a:bodyPr>
          <a:lstStyle/>
          <a:p>
            <a:r>
              <a:rPr lang="en-GB" sz="5300" dirty="0"/>
              <a:t>Norway’s digitalisation journey</a:t>
            </a:r>
            <a:br>
              <a:rPr lang="en-GB" dirty="0"/>
            </a:br>
            <a:br>
              <a:rPr lang="en-GB" sz="3100" dirty="0"/>
            </a:br>
            <a:r>
              <a:rPr lang="en-GB" sz="2200" dirty="0"/>
              <a:t>Meeting with German delegation </a:t>
            </a:r>
            <a:br>
              <a:rPr lang="en-GB" sz="2200" dirty="0"/>
            </a:br>
            <a:br>
              <a:rPr lang="en-GB" sz="2200" dirty="0"/>
            </a:br>
            <a:br>
              <a:rPr lang="en-GB" sz="2200" dirty="0"/>
            </a:br>
            <a:r>
              <a:rPr lang="en-GB" sz="2200" dirty="0"/>
              <a:t>September 17th 2024</a:t>
            </a:r>
          </a:p>
        </p:txBody>
      </p:sp>
    </p:spTree>
    <p:extLst>
      <p:ext uri="{BB962C8B-B14F-4D97-AF65-F5344CB8AC3E}">
        <p14:creationId xmlns:p14="http://schemas.microsoft.com/office/powerpoint/2010/main" val="172639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Plassholder for bilde 5">
            <a:extLst>
              <a:ext uri="{FF2B5EF4-FFF2-40B4-BE49-F238E27FC236}">
                <a16:creationId xmlns:a16="http://schemas.microsoft.com/office/drawing/2014/main" id="{ED956EF1-BCEB-4A95-B4DE-12611E27F3D2}"/>
              </a:ext>
            </a:extLst>
          </p:cNvPr>
          <p:cNvSpPr>
            <a:spLocks noGrp="1"/>
          </p:cNvSpPr>
          <p:nvPr>
            <p:ph type="pic" sz="quarter" idx="14"/>
          </p:nvPr>
        </p:nvSpPr>
        <p:spPr/>
        <p:txBody>
          <a:bodyPr/>
          <a:lstStyle/>
          <a:p>
            <a:endParaRPr lang="nb-NO"/>
          </a:p>
        </p:txBody>
      </p:sp>
      <p:pic>
        <p:nvPicPr>
          <p:cNvPr id="12" name="Bilde 11">
            <a:extLst>
              <a:ext uri="{FF2B5EF4-FFF2-40B4-BE49-F238E27FC236}">
                <a16:creationId xmlns:a16="http://schemas.microsoft.com/office/drawing/2014/main" id="{50520403-0E29-4376-9452-875DB90D5B0B}"/>
              </a:ext>
            </a:extLst>
          </p:cNvPr>
          <p:cNvPicPr>
            <a:picLocks noChangeAspect="1"/>
          </p:cNvPicPr>
          <p:nvPr/>
        </p:nvPicPr>
        <p:blipFill>
          <a:blip r:embed="rId2"/>
          <a:stretch>
            <a:fillRect/>
          </a:stretch>
        </p:blipFill>
        <p:spPr>
          <a:xfrm>
            <a:off x="2063021" y="3416495"/>
            <a:ext cx="12727176" cy="9059539"/>
          </a:xfrm>
          <a:prstGeom prst="rect">
            <a:avLst/>
          </a:prstGeom>
        </p:spPr>
      </p:pic>
      <p:pic>
        <p:nvPicPr>
          <p:cNvPr id="8" name="Bilde 7">
            <a:extLst>
              <a:ext uri="{FF2B5EF4-FFF2-40B4-BE49-F238E27FC236}">
                <a16:creationId xmlns:a16="http://schemas.microsoft.com/office/drawing/2014/main" id="{63D623D0-1571-4ABA-BB53-05FB6DD38879}"/>
              </a:ext>
            </a:extLst>
          </p:cNvPr>
          <p:cNvPicPr>
            <a:picLocks noChangeAspect="1"/>
          </p:cNvPicPr>
          <p:nvPr/>
        </p:nvPicPr>
        <p:blipFill>
          <a:blip r:embed="rId3"/>
          <a:stretch>
            <a:fillRect/>
          </a:stretch>
        </p:blipFill>
        <p:spPr>
          <a:xfrm>
            <a:off x="2295475" y="0"/>
            <a:ext cx="12494722" cy="3558734"/>
          </a:xfrm>
          <a:prstGeom prst="rect">
            <a:avLst/>
          </a:prstGeom>
        </p:spPr>
      </p:pic>
    </p:spTree>
    <p:extLst>
      <p:ext uri="{BB962C8B-B14F-4D97-AF65-F5344CB8AC3E}">
        <p14:creationId xmlns:p14="http://schemas.microsoft.com/office/powerpoint/2010/main" val="4419479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More </a:t>
            </a:r>
            <a:r>
              <a:rPr lang="nb-NO" err="1"/>
              <a:t>information</a:t>
            </a:r>
            <a:endParaRPr lang="nb-NO"/>
          </a:p>
        </p:txBody>
      </p:sp>
      <p:sp>
        <p:nvSpPr>
          <p:cNvPr id="3" name="Plassholder for innhold 2"/>
          <p:cNvSpPr>
            <a:spLocks noGrp="1"/>
          </p:cNvSpPr>
          <p:nvPr>
            <p:ph idx="1"/>
          </p:nvPr>
        </p:nvSpPr>
        <p:spPr>
          <a:xfrm>
            <a:off x="1316211" y="2489718"/>
            <a:ext cx="7252569" cy="6163971"/>
          </a:xfrm>
        </p:spPr>
        <p:txBody>
          <a:bodyPr>
            <a:normAutofit fontScale="92500"/>
          </a:bodyPr>
          <a:lstStyle/>
          <a:p>
            <a:r>
              <a:rPr lang="nb-NO" sz="2799"/>
              <a:t>E-</a:t>
            </a:r>
            <a:r>
              <a:rPr lang="nb-NO" sz="2799" err="1"/>
              <a:t>Invoicing</a:t>
            </a:r>
            <a:endParaRPr lang="nb-NO" sz="2799"/>
          </a:p>
          <a:p>
            <a:pPr lvl="1"/>
            <a:r>
              <a:rPr lang="nb-NO" sz="2400">
                <a:hlinkClick r:id="rId3"/>
              </a:rPr>
              <a:t>https://www.anskaffelser.no/e-procurement</a:t>
            </a:r>
            <a:endParaRPr lang="nb-NO" sz="2400"/>
          </a:p>
          <a:p>
            <a:r>
              <a:rPr lang="nb-NO" sz="2799"/>
              <a:t>ID-</a:t>
            </a:r>
            <a:r>
              <a:rPr lang="nb-NO" sz="2799" err="1"/>
              <a:t>gateway</a:t>
            </a:r>
            <a:endParaRPr lang="nb-NO" sz="2799"/>
          </a:p>
          <a:p>
            <a:pPr lvl="1"/>
            <a:r>
              <a:rPr lang="nb-NO" sz="2400">
                <a:hlinkClick r:id="rId4"/>
              </a:rPr>
              <a:t>https://www.norge.no/en/electronic-id</a:t>
            </a:r>
            <a:endParaRPr lang="nb-NO" sz="2400"/>
          </a:p>
          <a:p>
            <a:r>
              <a:rPr lang="nb-NO" sz="2799"/>
              <a:t>Digital </a:t>
            </a:r>
            <a:r>
              <a:rPr lang="nb-NO" sz="2799" err="1"/>
              <a:t>mailbox</a:t>
            </a:r>
            <a:endParaRPr lang="nb-NO" sz="2799"/>
          </a:p>
          <a:p>
            <a:pPr lvl="1"/>
            <a:r>
              <a:rPr lang="nb-NO" sz="2400">
                <a:hlinkClick r:id="rId5"/>
              </a:rPr>
              <a:t>https://www.norge.no/en/about-digital-mailbox</a:t>
            </a:r>
            <a:endParaRPr lang="nb-NO" sz="2400"/>
          </a:p>
          <a:p>
            <a:r>
              <a:rPr lang="nb-NO" sz="2799"/>
              <a:t>Digital </a:t>
            </a:r>
            <a:r>
              <a:rPr lang="nb-NO" sz="2799" err="1"/>
              <a:t>contact</a:t>
            </a:r>
            <a:r>
              <a:rPr lang="nb-NO" sz="2799"/>
              <a:t> </a:t>
            </a:r>
            <a:r>
              <a:rPr lang="nb-NO" sz="2799" err="1"/>
              <a:t>information</a:t>
            </a:r>
            <a:r>
              <a:rPr lang="nb-NO" sz="2799"/>
              <a:t> register</a:t>
            </a:r>
          </a:p>
          <a:p>
            <a:pPr lvl="1"/>
            <a:r>
              <a:rPr lang="nb-NO" sz="2400">
                <a:hlinkClick r:id="rId6"/>
              </a:rPr>
              <a:t>https://www.norge.no/en/update-your-contact-information</a:t>
            </a:r>
            <a:endParaRPr lang="nb-NO" sz="2400"/>
          </a:p>
          <a:p>
            <a:r>
              <a:rPr lang="nb-NO" sz="2799"/>
              <a:t>Electronic </a:t>
            </a:r>
            <a:r>
              <a:rPr lang="nb-NO" sz="2799" err="1"/>
              <a:t>public</a:t>
            </a:r>
            <a:r>
              <a:rPr lang="nb-NO" sz="2799"/>
              <a:t> records</a:t>
            </a:r>
          </a:p>
          <a:p>
            <a:pPr lvl="1"/>
            <a:r>
              <a:rPr lang="nb-NO" sz="2400">
                <a:hlinkClick r:id="rId7"/>
              </a:rPr>
              <a:t>https://einnsyn.no/informasjon/om-oss</a:t>
            </a:r>
            <a:endParaRPr lang="nb-NO" sz="2400"/>
          </a:p>
        </p:txBody>
      </p:sp>
      <p:sp>
        <p:nvSpPr>
          <p:cNvPr id="4" name="Plassholder for innhold 2">
            <a:extLst>
              <a:ext uri="{FF2B5EF4-FFF2-40B4-BE49-F238E27FC236}">
                <a16:creationId xmlns:a16="http://schemas.microsoft.com/office/drawing/2014/main" id="{5AAA8885-46F4-4D18-9AE9-8EC24B24B75D}"/>
              </a:ext>
            </a:extLst>
          </p:cNvPr>
          <p:cNvSpPr txBox="1">
            <a:spLocks/>
          </p:cNvSpPr>
          <p:nvPr/>
        </p:nvSpPr>
        <p:spPr>
          <a:xfrm>
            <a:off x="8961940" y="2488962"/>
            <a:ext cx="6960082" cy="6163971"/>
          </a:xfrm>
          <a:prstGeom prst="rect">
            <a:avLst/>
          </a:prstGeom>
        </p:spPr>
        <p:txBody>
          <a:bodyPr vert="horz" lIns="0" tIns="0" rIns="0" bIns="0" rtlCol="0">
            <a:normAutofit fontScale="92500"/>
          </a:bodyPr>
          <a:lstStyle>
            <a:lvl1pPr marL="540000" indent="-540000" algn="l" defTabSz="1219085" rtl="0" eaLnBrk="1" latinLnBrk="0" hangingPunct="1">
              <a:lnSpc>
                <a:spcPct val="100000"/>
              </a:lnSpc>
              <a:spcBef>
                <a:spcPts val="2500"/>
              </a:spcBef>
              <a:buClr>
                <a:srgbClr val="00ADEE"/>
              </a:buClr>
              <a:buFont typeface="Arial" panose="020B0604020202020204" pitchFamily="34" charset="0"/>
              <a:buChar char="•"/>
              <a:defRPr sz="3700" kern="1200">
                <a:solidFill>
                  <a:schemeClr val="tx2"/>
                </a:solidFill>
                <a:latin typeface="+mn-lt"/>
                <a:ea typeface="+mn-ea"/>
                <a:cs typeface="+mn-cs"/>
              </a:defRPr>
            </a:lvl1pPr>
            <a:lvl2pPr marL="900000" indent="-360000" algn="l" defTabSz="1219085" rtl="0" eaLnBrk="1" latinLnBrk="0" hangingPunct="1">
              <a:lnSpc>
                <a:spcPct val="90000"/>
              </a:lnSpc>
              <a:spcBef>
                <a:spcPts val="1500"/>
              </a:spcBef>
              <a:buClr>
                <a:srgbClr val="00ADEE"/>
              </a:buClr>
              <a:buFont typeface="Arial" panose="020B0604020202020204" pitchFamily="34" charset="0"/>
              <a:buChar char="•"/>
              <a:defRPr sz="3200" kern="1200">
                <a:solidFill>
                  <a:schemeClr val="tx2"/>
                </a:solidFill>
                <a:latin typeface="+mn-lt"/>
                <a:ea typeface="+mn-ea"/>
                <a:cs typeface="+mn-cs"/>
              </a:defRPr>
            </a:lvl2pPr>
            <a:lvl3pPr marL="1260000" indent="-360000" algn="l" defTabSz="1219085" rtl="0" eaLnBrk="1" latinLnBrk="0" hangingPunct="1">
              <a:lnSpc>
                <a:spcPct val="90000"/>
              </a:lnSpc>
              <a:spcBef>
                <a:spcPts val="1500"/>
              </a:spcBef>
              <a:buClr>
                <a:srgbClr val="00ADEE"/>
              </a:buClr>
              <a:buFont typeface="Arial" panose="020B0604020202020204" pitchFamily="34" charset="0"/>
              <a:buChar char="•"/>
              <a:defRPr sz="2800" kern="1200">
                <a:solidFill>
                  <a:schemeClr val="tx2"/>
                </a:solidFill>
                <a:latin typeface="+mn-lt"/>
                <a:ea typeface="+mn-ea"/>
                <a:cs typeface="+mn-cs"/>
              </a:defRPr>
            </a:lvl3pPr>
            <a:lvl4pPr marL="1620000" indent="-360000" algn="l" defTabSz="1219085" rtl="0" eaLnBrk="1" latinLnBrk="0" hangingPunct="1">
              <a:lnSpc>
                <a:spcPct val="90000"/>
              </a:lnSpc>
              <a:spcBef>
                <a:spcPts val="1500"/>
              </a:spcBef>
              <a:buClr>
                <a:srgbClr val="00ADEE"/>
              </a:buClr>
              <a:buFont typeface="Arial" panose="020B0604020202020204" pitchFamily="34" charset="0"/>
              <a:buChar char="•"/>
              <a:defRPr sz="2400" kern="1200">
                <a:solidFill>
                  <a:schemeClr val="tx2"/>
                </a:solidFill>
                <a:latin typeface="+mn-lt"/>
                <a:ea typeface="+mn-ea"/>
                <a:cs typeface="+mn-cs"/>
              </a:defRPr>
            </a:lvl4pPr>
            <a:lvl5pPr marL="1980000" indent="-360000" algn="l" defTabSz="1219085" rtl="0" eaLnBrk="1" latinLnBrk="0" hangingPunct="1">
              <a:lnSpc>
                <a:spcPct val="90000"/>
              </a:lnSpc>
              <a:spcBef>
                <a:spcPts val="1500"/>
              </a:spcBef>
              <a:buClr>
                <a:srgbClr val="00ADEE"/>
              </a:buClr>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nb-NO" sz="2599"/>
              <a:t>Norge.no</a:t>
            </a:r>
          </a:p>
          <a:p>
            <a:pPr lvl="1"/>
            <a:r>
              <a:rPr lang="nb-NO" sz="2200">
                <a:hlinkClick r:id="rId8"/>
              </a:rPr>
              <a:t>https://www.norge.no/en</a:t>
            </a:r>
            <a:endParaRPr lang="nb-NO" sz="2200"/>
          </a:p>
          <a:p>
            <a:r>
              <a:rPr lang="nb-NO" sz="2599"/>
              <a:t>Land </a:t>
            </a:r>
            <a:r>
              <a:rPr lang="nb-NO" sz="2599" err="1"/>
              <a:t>registry</a:t>
            </a:r>
            <a:endParaRPr lang="nb-NO" sz="2599"/>
          </a:p>
          <a:p>
            <a:pPr lvl="1"/>
            <a:r>
              <a:rPr lang="nb-NO" sz="2200">
                <a:hlinkClick r:id="rId9"/>
              </a:rPr>
              <a:t>https://kartverket.no/en/Land-Registry-and-Cadestre/</a:t>
            </a:r>
            <a:endParaRPr lang="nb-NO" sz="2200"/>
          </a:p>
          <a:p>
            <a:r>
              <a:rPr lang="nb-NO" sz="2599"/>
              <a:t>National </a:t>
            </a:r>
            <a:r>
              <a:rPr lang="nb-NO" sz="2599" err="1"/>
              <a:t>population</a:t>
            </a:r>
            <a:r>
              <a:rPr lang="nb-NO" sz="2599"/>
              <a:t> </a:t>
            </a:r>
            <a:r>
              <a:rPr lang="nb-NO" sz="2599" err="1"/>
              <a:t>registry</a:t>
            </a:r>
            <a:endParaRPr lang="nb-NO" sz="2599"/>
          </a:p>
          <a:p>
            <a:pPr lvl="1"/>
            <a:r>
              <a:rPr lang="nb-NO" sz="2200">
                <a:hlinkClick r:id="rId10"/>
              </a:rPr>
              <a:t>http://www.skatteetaten.no/en/person/National-Registry/</a:t>
            </a:r>
            <a:endParaRPr lang="nb-NO" sz="2200"/>
          </a:p>
          <a:p>
            <a:r>
              <a:rPr lang="nb-NO" sz="2599" err="1"/>
              <a:t>Altinn</a:t>
            </a:r>
            <a:endParaRPr lang="nb-NO" sz="2599"/>
          </a:p>
          <a:p>
            <a:pPr lvl="1"/>
            <a:r>
              <a:rPr lang="nb-NO" sz="2200">
                <a:hlinkClick r:id="rId11"/>
              </a:rPr>
              <a:t>https://www.altinn.no/en/Toppmeny/About-Altinn/</a:t>
            </a:r>
            <a:endParaRPr lang="nb-NO" sz="2200"/>
          </a:p>
          <a:p>
            <a:r>
              <a:rPr lang="nb-NO" sz="2699"/>
              <a:t>Single digital </a:t>
            </a:r>
            <a:r>
              <a:rPr lang="nb-NO" sz="2699" err="1"/>
              <a:t>gateway</a:t>
            </a:r>
            <a:endParaRPr lang="nb-NO" sz="2699"/>
          </a:p>
          <a:p>
            <a:pPr lvl="1"/>
            <a:r>
              <a:rPr lang="nn-NO" sz="2200">
                <a:hlinkClick r:id="rId12">
                  <a:extLst>
                    <a:ext uri="{A12FA001-AC4F-418D-AE19-62706E023703}">
                      <ahyp:hlinkClr xmlns:ahyp="http://schemas.microsoft.com/office/drawing/2018/hyperlinkcolor" val="tx"/>
                    </a:ext>
                  </a:extLst>
                </a:hlinkClick>
              </a:rPr>
              <a:t>https://www.youtube.com/watch?v=Znkoz0-P3sc&amp;feature=youtu.be</a:t>
            </a:r>
            <a:endParaRPr lang="nn-NO" sz="2200"/>
          </a:p>
        </p:txBody>
      </p:sp>
    </p:spTree>
    <p:extLst>
      <p:ext uri="{BB962C8B-B14F-4D97-AF65-F5344CB8AC3E}">
        <p14:creationId xmlns:p14="http://schemas.microsoft.com/office/powerpoint/2010/main" val="919133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tel 1">
            <a:extLst>
              <a:ext uri="{FF2B5EF4-FFF2-40B4-BE49-F238E27FC236}">
                <a16:creationId xmlns:a16="http://schemas.microsoft.com/office/drawing/2014/main" id="{6F9AAAAA-6DE9-D4AD-D827-BDB2F9A2C5C7}"/>
              </a:ext>
            </a:extLst>
          </p:cNvPr>
          <p:cNvSpPr>
            <a:spLocks noGrp="1"/>
          </p:cNvSpPr>
          <p:nvPr>
            <p:ph type="ctrTitle"/>
          </p:nvPr>
        </p:nvSpPr>
        <p:spPr>
          <a:xfrm>
            <a:off x="5943235" y="5190915"/>
            <a:ext cx="7798860" cy="1530351"/>
          </a:xfrm>
        </p:spPr>
        <p:txBody>
          <a:bodyPr>
            <a:normAutofit/>
          </a:bodyPr>
          <a:lstStyle/>
          <a:p>
            <a:r>
              <a:rPr lang="nb-NO"/>
              <a:t>Benchmarking</a:t>
            </a:r>
          </a:p>
        </p:txBody>
      </p:sp>
      <p:sp>
        <p:nvSpPr>
          <p:cNvPr id="6" name="Rektangel 5">
            <a:extLst>
              <a:ext uri="{FF2B5EF4-FFF2-40B4-BE49-F238E27FC236}">
                <a16:creationId xmlns:a16="http://schemas.microsoft.com/office/drawing/2014/main" id="{A066DA51-9EFB-4BB4-9D6A-9351860FDF91}"/>
              </a:ext>
            </a:extLst>
          </p:cNvPr>
          <p:cNvSpPr/>
          <p:nvPr/>
        </p:nvSpPr>
        <p:spPr>
          <a:xfrm>
            <a:off x="1888761" y="344774"/>
            <a:ext cx="2713219" cy="88441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7" name="Bilde 6" descr="Et bilde som inneholder Font, Grafikk, skjermbilde, logo&#10;&#10;Automatisk generert beskrivelse">
            <a:extLst>
              <a:ext uri="{FF2B5EF4-FFF2-40B4-BE49-F238E27FC236}">
                <a16:creationId xmlns:a16="http://schemas.microsoft.com/office/drawing/2014/main" id="{D550F0DF-A6A1-C798-C5EC-3A79B4C805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6554" y="594125"/>
            <a:ext cx="3745270" cy="1270135"/>
          </a:xfrm>
          <a:prstGeom prst="rect">
            <a:avLst/>
          </a:prstGeom>
        </p:spPr>
      </p:pic>
    </p:spTree>
    <p:extLst>
      <p:ext uri="{BB962C8B-B14F-4D97-AF65-F5344CB8AC3E}">
        <p14:creationId xmlns:p14="http://schemas.microsoft.com/office/powerpoint/2010/main" val="20761746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ilde 11" descr="Et bilde som inneholder clip art, tegnefilm, Grafikk, illustrasjon&#10;&#10;Automatisk generert beskrivelse">
            <a:extLst>
              <a:ext uri="{FF2B5EF4-FFF2-40B4-BE49-F238E27FC236}">
                <a16:creationId xmlns:a16="http://schemas.microsoft.com/office/drawing/2014/main" id="{466C4C00-7347-3866-B213-B23E678711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474" y="739768"/>
            <a:ext cx="12360750" cy="8740478"/>
          </a:xfrm>
          <a:prstGeom prst="rect">
            <a:avLst/>
          </a:prstGeom>
        </p:spPr>
      </p:pic>
      <p:sp>
        <p:nvSpPr>
          <p:cNvPr id="7" name="Tittel 1">
            <a:extLst>
              <a:ext uri="{FF2B5EF4-FFF2-40B4-BE49-F238E27FC236}">
                <a16:creationId xmlns:a16="http://schemas.microsoft.com/office/drawing/2014/main" id="{1BE84334-3B9B-AC77-66D8-BF4D52E0A035}"/>
              </a:ext>
            </a:extLst>
          </p:cNvPr>
          <p:cNvSpPr>
            <a:spLocks noGrp="1"/>
          </p:cNvSpPr>
          <p:nvPr>
            <p:ph type="title"/>
          </p:nvPr>
        </p:nvSpPr>
        <p:spPr>
          <a:xfrm>
            <a:off x="9007929" y="4417510"/>
            <a:ext cx="6655405" cy="692497"/>
          </a:xfrm>
        </p:spPr>
        <p:txBody>
          <a:bodyPr/>
          <a:lstStyle/>
          <a:p>
            <a:r>
              <a:rPr lang="nb-NO" sz="6600"/>
              <a:t>Norway </a:t>
            </a:r>
            <a:r>
              <a:rPr lang="nb-NO" sz="6600" err="1"/>
              <a:t>among</a:t>
            </a:r>
            <a:r>
              <a:rPr lang="nb-NO" sz="6600"/>
              <a:t> </a:t>
            </a:r>
            <a:r>
              <a:rPr lang="nb-NO" sz="6600" err="1"/>
              <a:t>the</a:t>
            </a:r>
            <a:r>
              <a:rPr lang="nb-NO" sz="6600"/>
              <a:t> best, </a:t>
            </a:r>
            <a:r>
              <a:rPr lang="nb-NO" sz="6600" err="1"/>
              <a:t>but</a:t>
            </a:r>
            <a:r>
              <a:rPr lang="nb-NO" sz="6600"/>
              <a:t> not </a:t>
            </a:r>
            <a:r>
              <a:rPr lang="nb-NO" sz="6600" err="1"/>
              <a:t>keeping</a:t>
            </a:r>
            <a:r>
              <a:rPr lang="nb-NO" sz="6600"/>
              <a:t> up</a:t>
            </a:r>
          </a:p>
        </p:txBody>
      </p:sp>
    </p:spTree>
    <p:extLst>
      <p:ext uri="{BB962C8B-B14F-4D97-AF65-F5344CB8AC3E}">
        <p14:creationId xmlns:p14="http://schemas.microsoft.com/office/powerpoint/2010/main" val="23186754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4553B49-E413-908B-0BEC-60835DD92296}"/>
              </a:ext>
            </a:extLst>
          </p:cNvPr>
          <p:cNvSpPr>
            <a:spLocks noGrp="1"/>
          </p:cNvSpPr>
          <p:nvPr>
            <p:ph type="title"/>
          </p:nvPr>
        </p:nvSpPr>
        <p:spPr>
          <a:xfrm>
            <a:off x="2319262" y="1166163"/>
            <a:ext cx="12295197" cy="692497"/>
          </a:xfrm>
        </p:spPr>
        <p:txBody>
          <a:bodyPr/>
          <a:lstStyle/>
          <a:p>
            <a:r>
              <a:rPr lang="nb-NO"/>
              <a:t>Norway </a:t>
            </a:r>
            <a:r>
              <a:rPr lang="nb-NO" err="1"/>
              <a:t>among</a:t>
            </a:r>
            <a:r>
              <a:rPr lang="nb-NO"/>
              <a:t> </a:t>
            </a:r>
            <a:r>
              <a:rPr lang="nb-NO" err="1"/>
              <a:t>the</a:t>
            </a:r>
            <a:r>
              <a:rPr lang="nb-NO"/>
              <a:t> best, </a:t>
            </a:r>
            <a:r>
              <a:rPr lang="nb-NO" err="1"/>
              <a:t>but</a:t>
            </a:r>
            <a:r>
              <a:rPr lang="nb-NO"/>
              <a:t> not </a:t>
            </a:r>
            <a:r>
              <a:rPr lang="nb-NO" err="1"/>
              <a:t>keeping</a:t>
            </a:r>
            <a:r>
              <a:rPr lang="nb-NO"/>
              <a:t> up</a:t>
            </a:r>
          </a:p>
        </p:txBody>
      </p:sp>
      <p:sp>
        <p:nvSpPr>
          <p:cNvPr id="7" name="Avrundet rektangel 6">
            <a:extLst>
              <a:ext uri="{FF2B5EF4-FFF2-40B4-BE49-F238E27FC236}">
                <a16:creationId xmlns:a16="http://schemas.microsoft.com/office/drawing/2014/main" id="{D556FAF3-916D-645D-1BF3-AD9407B92219}"/>
              </a:ext>
            </a:extLst>
          </p:cNvPr>
          <p:cNvSpPr/>
          <p:nvPr/>
        </p:nvSpPr>
        <p:spPr>
          <a:xfrm>
            <a:off x="7874811" y="2400609"/>
            <a:ext cx="7813963" cy="92753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b="1"/>
              <a:t>TRUST</a:t>
            </a:r>
          </a:p>
          <a:p>
            <a:pPr algn="ctr"/>
            <a:r>
              <a:rPr lang="nb-NO"/>
              <a:t>Solid, </a:t>
            </a:r>
            <a:r>
              <a:rPr lang="nb-NO" err="1"/>
              <a:t>but</a:t>
            </a:r>
            <a:r>
              <a:rPr lang="nb-NO"/>
              <a:t> </a:t>
            </a:r>
            <a:r>
              <a:rPr lang="nb-NO" err="1"/>
              <a:t>needs</a:t>
            </a:r>
            <a:r>
              <a:rPr lang="nb-NO"/>
              <a:t> </a:t>
            </a:r>
            <a:r>
              <a:rPr lang="nb-NO" err="1"/>
              <a:t>strengthening</a:t>
            </a:r>
            <a:endParaRPr lang="nb-NO"/>
          </a:p>
        </p:txBody>
      </p:sp>
      <p:sp>
        <p:nvSpPr>
          <p:cNvPr id="8" name="Avrundet rektangel 7">
            <a:extLst>
              <a:ext uri="{FF2B5EF4-FFF2-40B4-BE49-F238E27FC236}">
                <a16:creationId xmlns:a16="http://schemas.microsoft.com/office/drawing/2014/main" id="{EA343775-2A6C-2F21-08A1-569EBFF0BF1C}"/>
              </a:ext>
            </a:extLst>
          </p:cNvPr>
          <p:cNvSpPr/>
          <p:nvPr/>
        </p:nvSpPr>
        <p:spPr>
          <a:xfrm>
            <a:off x="7874810" y="3576234"/>
            <a:ext cx="7813963" cy="92753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085">
              <a:spcBef>
                <a:spcPts val="2500"/>
              </a:spcBef>
              <a:buClr>
                <a:schemeClr val="accent3"/>
              </a:buClr>
            </a:pPr>
            <a:r>
              <a:rPr lang="nb-NO" b="1"/>
              <a:t>USER INVOLVEMENT AND TRANSPARENCY</a:t>
            </a:r>
            <a:br>
              <a:rPr lang="nb-NO"/>
            </a:br>
            <a:r>
              <a:rPr lang="nb-NO" err="1"/>
              <a:t>Improvement</a:t>
            </a:r>
            <a:r>
              <a:rPr lang="nb-NO"/>
              <a:t> </a:t>
            </a:r>
            <a:r>
              <a:rPr lang="nb-NO" err="1"/>
              <a:t>potential</a:t>
            </a:r>
            <a:endParaRPr lang="nb-NO"/>
          </a:p>
        </p:txBody>
      </p:sp>
      <p:sp>
        <p:nvSpPr>
          <p:cNvPr id="9" name="Avrundet rektangel 8">
            <a:extLst>
              <a:ext uri="{FF2B5EF4-FFF2-40B4-BE49-F238E27FC236}">
                <a16:creationId xmlns:a16="http://schemas.microsoft.com/office/drawing/2014/main" id="{C6A044EB-547A-53D8-7497-A9F09FC34AFD}"/>
              </a:ext>
            </a:extLst>
          </p:cNvPr>
          <p:cNvSpPr/>
          <p:nvPr/>
        </p:nvSpPr>
        <p:spPr>
          <a:xfrm>
            <a:off x="7874807" y="4733898"/>
            <a:ext cx="7813963" cy="92753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085">
              <a:spcBef>
                <a:spcPts val="2500"/>
              </a:spcBef>
              <a:buClr>
                <a:schemeClr val="accent3"/>
              </a:buClr>
            </a:pPr>
            <a:r>
              <a:rPr lang="nb-NO" b="1"/>
              <a:t>AI: </a:t>
            </a:r>
            <a:br>
              <a:rPr lang="nb-NO"/>
            </a:br>
            <a:r>
              <a:rPr lang="nb-NO" err="1"/>
              <a:t>Growing</a:t>
            </a:r>
            <a:r>
              <a:rPr lang="nb-NO"/>
              <a:t> </a:t>
            </a:r>
            <a:r>
              <a:rPr lang="nb-NO" err="1"/>
              <a:t>need</a:t>
            </a:r>
            <a:r>
              <a:rPr lang="nb-NO"/>
              <a:t> for </a:t>
            </a:r>
            <a:r>
              <a:rPr lang="nb-NO" err="1"/>
              <a:t>expertise</a:t>
            </a:r>
            <a:endParaRPr lang="nb-NO"/>
          </a:p>
        </p:txBody>
      </p:sp>
      <p:sp>
        <p:nvSpPr>
          <p:cNvPr id="12" name="Avrundet rektangel 11">
            <a:extLst>
              <a:ext uri="{FF2B5EF4-FFF2-40B4-BE49-F238E27FC236}">
                <a16:creationId xmlns:a16="http://schemas.microsoft.com/office/drawing/2014/main" id="{BF710FE0-9546-A891-41CF-13F501251E39}"/>
              </a:ext>
            </a:extLst>
          </p:cNvPr>
          <p:cNvSpPr/>
          <p:nvPr/>
        </p:nvSpPr>
        <p:spPr>
          <a:xfrm>
            <a:off x="7874808" y="5937147"/>
            <a:ext cx="7813963" cy="92753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085">
              <a:spcBef>
                <a:spcPts val="2500"/>
              </a:spcBef>
              <a:buClr>
                <a:schemeClr val="accent3"/>
              </a:buClr>
            </a:pPr>
            <a:r>
              <a:rPr lang="nb-NO" b="1" dirty="0"/>
              <a:t>TECHNICAL INFRASTRUCTURE</a:t>
            </a:r>
            <a:br>
              <a:rPr lang="nb-NO" dirty="0"/>
            </a:br>
            <a:r>
              <a:rPr lang="nb-NO" dirty="0"/>
              <a:t>High score, </a:t>
            </a:r>
            <a:r>
              <a:rPr lang="nb-NO" dirty="0" err="1"/>
              <a:t>need</a:t>
            </a:r>
            <a:r>
              <a:rPr lang="nb-NO" dirty="0"/>
              <a:t> to </a:t>
            </a:r>
            <a:r>
              <a:rPr lang="nb-NO" dirty="0" err="1"/>
              <a:t>improve</a:t>
            </a:r>
            <a:r>
              <a:rPr lang="nb-NO" dirty="0"/>
              <a:t> </a:t>
            </a:r>
            <a:r>
              <a:rPr lang="nb-NO" dirty="0" err="1"/>
              <a:t>accessability</a:t>
            </a:r>
            <a:r>
              <a:rPr lang="nb-NO" dirty="0"/>
              <a:t> for </a:t>
            </a:r>
            <a:r>
              <a:rPr lang="nb-NO" dirty="0" err="1"/>
              <a:t>foreign</a:t>
            </a:r>
            <a:r>
              <a:rPr lang="nb-NO" dirty="0"/>
              <a:t> </a:t>
            </a:r>
            <a:r>
              <a:rPr lang="nb-NO" dirty="0" err="1"/>
              <a:t>users</a:t>
            </a:r>
            <a:endParaRPr lang="nb-NO" dirty="0"/>
          </a:p>
        </p:txBody>
      </p:sp>
      <p:sp>
        <p:nvSpPr>
          <p:cNvPr id="13" name="Avrundet rektangel 12">
            <a:extLst>
              <a:ext uri="{FF2B5EF4-FFF2-40B4-BE49-F238E27FC236}">
                <a16:creationId xmlns:a16="http://schemas.microsoft.com/office/drawing/2014/main" id="{383D9DA8-B230-117A-49D9-B58549656D7D}"/>
              </a:ext>
            </a:extLst>
          </p:cNvPr>
          <p:cNvSpPr/>
          <p:nvPr/>
        </p:nvSpPr>
        <p:spPr>
          <a:xfrm>
            <a:off x="7874809" y="7067188"/>
            <a:ext cx="7813963" cy="927537"/>
          </a:xfrm>
          <a:prstGeom prst="round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085">
              <a:spcBef>
                <a:spcPts val="2500"/>
              </a:spcBef>
              <a:buClr>
                <a:schemeClr val="accent3"/>
              </a:buClr>
            </a:pPr>
            <a:r>
              <a:rPr lang="nb-NO" b="1"/>
              <a:t>EU is a driving force for Norway</a:t>
            </a:r>
          </a:p>
        </p:txBody>
      </p:sp>
      <p:pic>
        <p:nvPicPr>
          <p:cNvPr id="3" name="Bilde 2" descr="Et bilde som inneholder tekst, Plottdiagram, line, skjermbilde&#10;&#10;Automatisk generert beskrivelse">
            <a:extLst>
              <a:ext uri="{FF2B5EF4-FFF2-40B4-BE49-F238E27FC236}">
                <a16:creationId xmlns:a16="http://schemas.microsoft.com/office/drawing/2014/main" id="{3B97DD98-9C58-2468-890D-C22DA23BB0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925" y="2297658"/>
            <a:ext cx="6863936" cy="5697067"/>
          </a:xfrm>
          <a:prstGeom prst="rect">
            <a:avLst/>
          </a:prstGeom>
          <a:noFill/>
        </p:spPr>
      </p:pic>
    </p:spTree>
    <p:extLst>
      <p:ext uri="{BB962C8B-B14F-4D97-AF65-F5344CB8AC3E}">
        <p14:creationId xmlns:p14="http://schemas.microsoft.com/office/powerpoint/2010/main" val="1994196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tel 1">
            <a:extLst>
              <a:ext uri="{FF2B5EF4-FFF2-40B4-BE49-F238E27FC236}">
                <a16:creationId xmlns:a16="http://schemas.microsoft.com/office/drawing/2014/main" id="{6F9AAAAA-6DE9-D4AD-D827-BDB2F9A2C5C7}"/>
              </a:ext>
            </a:extLst>
          </p:cNvPr>
          <p:cNvSpPr>
            <a:spLocks noGrp="1"/>
          </p:cNvSpPr>
          <p:nvPr>
            <p:ph type="ctrTitle"/>
          </p:nvPr>
        </p:nvSpPr>
        <p:spPr>
          <a:xfrm>
            <a:off x="5943235" y="5190915"/>
            <a:ext cx="7798860" cy="1530351"/>
          </a:xfrm>
        </p:spPr>
        <p:txBody>
          <a:bodyPr>
            <a:normAutofit/>
          </a:bodyPr>
          <a:lstStyle/>
          <a:p>
            <a:r>
              <a:rPr lang="nb-NO" err="1"/>
              <a:t>Between</a:t>
            </a:r>
            <a:r>
              <a:rPr lang="nb-NO"/>
              <a:t> two </a:t>
            </a:r>
            <a:r>
              <a:rPr lang="nb-NO" err="1"/>
              <a:t>strategies</a:t>
            </a:r>
            <a:endParaRPr lang="nb-NO"/>
          </a:p>
        </p:txBody>
      </p:sp>
      <p:sp>
        <p:nvSpPr>
          <p:cNvPr id="6" name="Rektangel 5">
            <a:extLst>
              <a:ext uri="{FF2B5EF4-FFF2-40B4-BE49-F238E27FC236}">
                <a16:creationId xmlns:a16="http://schemas.microsoft.com/office/drawing/2014/main" id="{A066DA51-9EFB-4BB4-9D6A-9351860FDF91}"/>
              </a:ext>
            </a:extLst>
          </p:cNvPr>
          <p:cNvSpPr/>
          <p:nvPr/>
        </p:nvSpPr>
        <p:spPr>
          <a:xfrm>
            <a:off x="1888761" y="344774"/>
            <a:ext cx="2713219" cy="88441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7" name="Bilde 6" descr="Et bilde som inneholder Font, Grafikk, skjermbilde, logo&#10;&#10;Automatisk generert beskrivelse">
            <a:extLst>
              <a:ext uri="{FF2B5EF4-FFF2-40B4-BE49-F238E27FC236}">
                <a16:creationId xmlns:a16="http://schemas.microsoft.com/office/drawing/2014/main" id="{D550F0DF-A6A1-C798-C5EC-3A79B4C805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6554" y="594125"/>
            <a:ext cx="3745270" cy="1270135"/>
          </a:xfrm>
          <a:prstGeom prst="rect">
            <a:avLst/>
          </a:prstGeom>
        </p:spPr>
      </p:pic>
    </p:spTree>
    <p:extLst>
      <p:ext uri="{BB962C8B-B14F-4D97-AF65-F5344CB8AC3E}">
        <p14:creationId xmlns:p14="http://schemas.microsoft.com/office/powerpoint/2010/main" val="25666932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lassholder for bilde 3">
            <a:extLst>
              <a:ext uri="{FF2B5EF4-FFF2-40B4-BE49-F238E27FC236}">
                <a16:creationId xmlns:a16="http://schemas.microsoft.com/office/drawing/2014/main" id="{42A9D27F-6061-4441-85E3-D0255F7BF871}"/>
              </a:ext>
            </a:extLst>
          </p:cNvPr>
          <p:cNvPicPr>
            <a:picLocks noGrp="1" noChangeAspect="1"/>
          </p:cNvPicPr>
          <p:nvPr>
            <p:ph type="pic" sz="quarter" idx="14"/>
          </p:nvPr>
        </p:nvPicPr>
        <p:blipFill rotWithShape="1">
          <a:blip r:embed="rId2"/>
          <a:srcRect t="4452" b="-17391"/>
          <a:stretch/>
        </p:blipFill>
        <p:spPr>
          <a:xfrm>
            <a:off x="1184339" y="1071257"/>
            <a:ext cx="6223301" cy="8679628"/>
          </a:xfrm>
          <a:prstGeom prst="rect">
            <a:avLst/>
          </a:prstGeom>
          <a:ln>
            <a:noFill/>
          </a:ln>
          <a:effectLst>
            <a:outerShdw blurRad="292100" dist="139700" dir="2700000" algn="tl" rotWithShape="0">
              <a:srgbClr val="333333">
                <a:alpha val="65000"/>
              </a:srgbClr>
            </a:outerShdw>
          </a:effectLst>
        </p:spPr>
      </p:pic>
      <p:sp>
        <p:nvSpPr>
          <p:cNvPr id="7" name="Plassholder for tekst 2">
            <a:extLst>
              <a:ext uri="{FF2B5EF4-FFF2-40B4-BE49-F238E27FC236}">
                <a16:creationId xmlns:a16="http://schemas.microsoft.com/office/drawing/2014/main" id="{9F6518A6-DF75-46D6-94A8-CD9A0CCA6AE7}"/>
              </a:ext>
            </a:extLst>
          </p:cNvPr>
          <p:cNvSpPr>
            <a:spLocks noGrp="1"/>
          </p:cNvSpPr>
          <p:nvPr>
            <p:ph type="body" sz="quarter" idx="16"/>
          </p:nvPr>
        </p:nvSpPr>
        <p:spPr>
          <a:xfrm>
            <a:off x="8567711" y="1283014"/>
            <a:ext cx="7128994" cy="7860986"/>
          </a:xfrm>
        </p:spPr>
        <p:txBody>
          <a:bodyPr>
            <a:normAutofit/>
          </a:bodyPr>
          <a:lstStyle/>
          <a:p>
            <a:r>
              <a:rPr lang="en-US" sz="3200"/>
              <a:t>Seamless services</a:t>
            </a:r>
          </a:p>
          <a:p>
            <a:r>
              <a:rPr lang="en-US" sz="3200"/>
              <a:t>Coordination across administrative levels and sectors</a:t>
            </a:r>
          </a:p>
          <a:p>
            <a:r>
              <a:rPr lang="en-US" sz="3200" err="1"/>
              <a:t>Digitalisation</a:t>
            </a:r>
            <a:r>
              <a:rPr lang="en-US" sz="3200"/>
              <a:t> friendly regulations</a:t>
            </a:r>
          </a:p>
          <a:p>
            <a:r>
              <a:rPr lang="en-US" sz="3200"/>
              <a:t>Data sharing</a:t>
            </a:r>
          </a:p>
          <a:p>
            <a:r>
              <a:rPr lang="en-US" sz="3200"/>
              <a:t>Common national solutions in a shared ecosystem</a:t>
            </a:r>
          </a:p>
          <a:p>
            <a:r>
              <a:rPr lang="en-US" sz="3200"/>
              <a:t>Public-private cooperation</a:t>
            </a:r>
          </a:p>
          <a:p>
            <a:r>
              <a:rPr lang="en-US" sz="3200"/>
              <a:t>Digital security</a:t>
            </a:r>
            <a:endParaRPr lang="nb-NO" sz="3200"/>
          </a:p>
        </p:txBody>
      </p:sp>
      <p:sp>
        <p:nvSpPr>
          <p:cNvPr id="2" name="Rektangel 1">
            <a:extLst>
              <a:ext uri="{FF2B5EF4-FFF2-40B4-BE49-F238E27FC236}">
                <a16:creationId xmlns:a16="http://schemas.microsoft.com/office/drawing/2014/main" id="{26DFA7B6-5374-0886-C984-9FA161EDBAA5}"/>
              </a:ext>
            </a:extLst>
          </p:cNvPr>
          <p:cNvSpPr/>
          <p:nvPr/>
        </p:nvSpPr>
        <p:spPr>
          <a:xfrm rot="20604970">
            <a:off x="-3017149" y="418061"/>
            <a:ext cx="9731077" cy="8727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err="1"/>
              <a:t>Current</a:t>
            </a:r>
            <a:r>
              <a:rPr lang="nb-NO"/>
              <a:t> </a:t>
            </a:r>
            <a:r>
              <a:rPr lang="nb-NO" err="1"/>
              <a:t>strategy</a:t>
            </a:r>
            <a:r>
              <a:rPr lang="nb-NO"/>
              <a:t> 2019 - 2025</a:t>
            </a:r>
          </a:p>
        </p:txBody>
      </p:sp>
    </p:spTree>
    <p:extLst>
      <p:ext uri="{BB962C8B-B14F-4D97-AF65-F5344CB8AC3E}">
        <p14:creationId xmlns:p14="http://schemas.microsoft.com/office/powerpoint/2010/main" val="33774004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0D6ED54-251A-400E-AF5E-C07363FDBEDE}"/>
              </a:ext>
            </a:extLst>
          </p:cNvPr>
          <p:cNvSpPr>
            <a:spLocks noGrp="1"/>
          </p:cNvSpPr>
          <p:nvPr>
            <p:ph type="title"/>
          </p:nvPr>
        </p:nvSpPr>
        <p:spPr>
          <a:xfrm>
            <a:off x="2241227" y="1585089"/>
            <a:ext cx="12295197" cy="692497"/>
          </a:xfrm>
        </p:spPr>
        <p:txBody>
          <a:bodyPr/>
          <a:lstStyle/>
          <a:p>
            <a:r>
              <a:rPr lang="nb-NO"/>
              <a:t>7 </a:t>
            </a:r>
            <a:r>
              <a:rPr lang="nb-NO" err="1"/>
              <a:t>life</a:t>
            </a:r>
            <a:r>
              <a:rPr lang="nb-NO"/>
              <a:t> </a:t>
            </a:r>
            <a:r>
              <a:rPr lang="nb-NO" err="1"/>
              <a:t>events</a:t>
            </a:r>
            <a:r>
              <a:rPr lang="nb-NO"/>
              <a:t> </a:t>
            </a:r>
            <a:r>
              <a:rPr lang="nb-NO" err="1"/>
              <a:t>with</a:t>
            </a:r>
            <a:r>
              <a:rPr lang="nb-NO"/>
              <a:t> </a:t>
            </a:r>
            <a:r>
              <a:rPr lang="nb-NO" err="1"/>
              <a:t>high</a:t>
            </a:r>
            <a:r>
              <a:rPr lang="nb-NO"/>
              <a:t> </a:t>
            </a:r>
            <a:r>
              <a:rPr lang="nb-NO" err="1"/>
              <a:t>priority</a:t>
            </a:r>
            <a:r>
              <a:rPr lang="nb-NO"/>
              <a:t> </a:t>
            </a:r>
            <a:r>
              <a:rPr lang="nb-NO" err="1"/>
              <a:t>towards</a:t>
            </a:r>
            <a:r>
              <a:rPr lang="nb-NO"/>
              <a:t> 2025</a:t>
            </a:r>
          </a:p>
        </p:txBody>
      </p:sp>
      <p:sp>
        <p:nvSpPr>
          <p:cNvPr id="3" name="Plassholder for innhold 2">
            <a:extLst>
              <a:ext uri="{FF2B5EF4-FFF2-40B4-BE49-F238E27FC236}">
                <a16:creationId xmlns:a16="http://schemas.microsoft.com/office/drawing/2014/main" id="{F2356E18-1E6B-426B-9AC5-003B7A2B394D}"/>
              </a:ext>
            </a:extLst>
          </p:cNvPr>
          <p:cNvSpPr>
            <a:spLocks noGrp="1"/>
          </p:cNvSpPr>
          <p:nvPr>
            <p:ph idx="1"/>
          </p:nvPr>
        </p:nvSpPr>
        <p:spPr>
          <a:xfrm>
            <a:off x="2403629" y="2648603"/>
            <a:ext cx="12295197" cy="5764851"/>
          </a:xfrm>
        </p:spPr>
        <p:txBody>
          <a:bodyPr>
            <a:normAutofit/>
          </a:bodyPr>
          <a:lstStyle/>
          <a:p>
            <a:pPr marL="228600" indent="-228600">
              <a:buAutoNum type="arabicPeriod"/>
            </a:pPr>
            <a:r>
              <a:rPr lang="en-US" sz="3200"/>
              <a:t>  Having children </a:t>
            </a:r>
          </a:p>
          <a:p>
            <a:pPr marL="228600" indent="-228600">
              <a:buAutoNum type="arabicPeriod"/>
            </a:pPr>
            <a:r>
              <a:rPr lang="en-US" sz="3200"/>
              <a:t>  Having a seriously ill child </a:t>
            </a:r>
          </a:p>
          <a:p>
            <a:pPr marL="228600" indent="-228600">
              <a:buAutoNum type="arabicPeriod"/>
            </a:pPr>
            <a:r>
              <a:rPr lang="en-US" sz="3200"/>
              <a:t>  Losing and finding a job</a:t>
            </a:r>
          </a:p>
          <a:p>
            <a:pPr marL="228600" indent="-228600">
              <a:buAutoNum type="arabicPeriod"/>
            </a:pPr>
            <a:r>
              <a:rPr lang="en-US" sz="3200"/>
              <a:t>  New in Norway </a:t>
            </a:r>
          </a:p>
          <a:p>
            <a:pPr marL="228600" indent="-228600">
              <a:buAutoNum type="arabicPeriod"/>
            </a:pPr>
            <a:r>
              <a:rPr lang="en-US" sz="3200"/>
              <a:t>  Death and inheritance</a:t>
            </a:r>
          </a:p>
          <a:p>
            <a:pPr marL="228600" indent="-228600">
              <a:buAutoNum type="arabicPeriod"/>
            </a:pPr>
            <a:r>
              <a:rPr lang="en-US" sz="3200"/>
              <a:t>  Starting and managing a voluntary </a:t>
            </a:r>
            <a:r>
              <a:rPr lang="en-US" sz="3200" err="1"/>
              <a:t>organisation</a:t>
            </a:r>
            <a:endParaRPr lang="en-US" sz="3200"/>
          </a:p>
          <a:p>
            <a:pPr marL="228600" indent="-228600">
              <a:buAutoNum type="arabicPeriod"/>
            </a:pPr>
            <a:r>
              <a:rPr lang="en-US" sz="3200"/>
              <a:t>  Starting and managing a business</a:t>
            </a:r>
            <a:endParaRPr lang="nb-NO" sz="3200"/>
          </a:p>
          <a:p>
            <a:endParaRPr lang="nb-NO"/>
          </a:p>
        </p:txBody>
      </p:sp>
      <p:pic>
        <p:nvPicPr>
          <p:cNvPr id="7" name="Bilde 6">
            <a:extLst>
              <a:ext uri="{FF2B5EF4-FFF2-40B4-BE49-F238E27FC236}">
                <a16:creationId xmlns:a16="http://schemas.microsoft.com/office/drawing/2014/main" id="{FD486035-CA54-46C7-B45E-EC22BB419C5E}"/>
              </a:ext>
            </a:extLst>
          </p:cNvPr>
          <p:cNvPicPr>
            <a:picLocks noChangeAspect="1"/>
          </p:cNvPicPr>
          <p:nvPr/>
        </p:nvPicPr>
        <p:blipFill>
          <a:blip r:embed="rId3"/>
          <a:stretch>
            <a:fillRect/>
          </a:stretch>
        </p:blipFill>
        <p:spPr>
          <a:xfrm>
            <a:off x="2201830" y="2648603"/>
            <a:ext cx="672006" cy="2983242"/>
          </a:xfrm>
          <a:prstGeom prst="rect">
            <a:avLst/>
          </a:prstGeom>
        </p:spPr>
      </p:pic>
      <p:pic>
        <p:nvPicPr>
          <p:cNvPr id="9" name="Bilde 8">
            <a:extLst>
              <a:ext uri="{FF2B5EF4-FFF2-40B4-BE49-F238E27FC236}">
                <a16:creationId xmlns:a16="http://schemas.microsoft.com/office/drawing/2014/main" id="{0A93A621-2DD4-4511-A51F-F99B3D62722D}"/>
              </a:ext>
            </a:extLst>
          </p:cNvPr>
          <p:cNvPicPr>
            <a:picLocks noChangeAspect="1"/>
          </p:cNvPicPr>
          <p:nvPr/>
        </p:nvPicPr>
        <p:blipFill>
          <a:blip r:embed="rId4"/>
          <a:stretch>
            <a:fillRect/>
          </a:stretch>
        </p:blipFill>
        <p:spPr>
          <a:xfrm>
            <a:off x="2241227" y="5725435"/>
            <a:ext cx="632609" cy="2245762"/>
          </a:xfrm>
          <a:prstGeom prst="rect">
            <a:avLst/>
          </a:prstGeom>
        </p:spPr>
      </p:pic>
      <p:sp>
        <p:nvSpPr>
          <p:cNvPr id="4" name="Rektangel 3">
            <a:extLst>
              <a:ext uri="{FF2B5EF4-FFF2-40B4-BE49-F238E27FC236}">
                <a16:creationId xmlns:a16="http://schemas.microsoft.com/office/drawing/2014/main" id="{09F39A8B-A38A-FB25-0B24-8983BAF0E89E}"/>
              </a:ext>
            </a:extLst>
          </p:cNvPr>
          <p:cNvSpPr/>
          <p:nvPr/>
        </p:nvSpPr>
        <p:spPr>
          <a:xfrm rot="20604970">
            <a:off x="-3017149" y="418061"/>
            <a:ext cx="9731077" cy="8727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err="1"/>
              <a:t>Current</a:t>
            </a:r>
            <a:r>
              <a:rPr lang="nb-NO"/>
              <a:t> </a:t>
            </a:r>
            <a:r>
              <a:rPr lang="nb-NO" err="1"/>
              <a:t>strategy</a:t>
            </a:r>
            <a:r>
              <a:rPr lang="nb-NO"/>
              <a:t> 2019 - 2025</a:t>
            </a:r>
          </a:p>
        </p:txBody>
      </p:sp>
    </p:spTree>
    <p:extLst>
      <p:ext uri="{BB962C8B-B14F-4D97-AF65-F5344CB8AC3E}">
        <p14:creationId xmlns:p14="http://schemas.microsoft.com/office/powerpoint/2010/main" val="12332881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Gruppe 11">
            <a:extLst>
              <a:ext uri="{FF2B5EF4-FFF2-40B4-BE49-F238E27FC236}">
                <a16:creationId xmlns:a16="http://schemas.microsoft.com/office/drawing/2014/main" id="{AD5080D0-C05C-59A9-1C83-2C77133D5E23}"/>
              </a:ext>
            </a:extLst>
          </p:cNvPr>
          <p:cNvGrpSpPr/>
          <p:nvPr/>
        </p:nvGrpSpPr>
        <p:grpSpPr>
          <a:xfrm>
            <a:off x="-2801478" y="4512040"/>
            <a:ext cx="6803855" cy="4799509"/>
            <a:chOff x="-2576685" y="4347148"/>
            <a:chExt cx="6980930" cy="5046847"/>
          </a:xfrm>
        </p:grpSpPr>
        <p:pic>
          <p:nvPicPr>
            <p:cNvPr id="13" name="Bilde 12">
              <a:extLst>
                <a:ext uri="{FF2B5EF4-FFF2-40B4-BE49-F238E27FC236}">
                  <a16:creationId xmlns:a16="http://schemas.microsoft.com/office/drawing/2014/main" id="{83A8D9F3-51F0-5E7F-F6E7-B9E8224690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76685" y="4347148"/>
              <a:ext cx="6980930" cy="4936324"/>
            </a:xfrm>
            <a:prstGeom prst="rect">
              <a:avLst/>
            </a:prstGeom>
          </p:spPr>
        </p:pic>
        <p:sp>
          <p:nvSpPr>
            <p:cNvPr id="14" name="Trekant 13">
              <a:extLst>
                <a:ext uri="{FF2B5EF4-FFF2-40B4-BE49-F238E27FC236}">
                  <a16:creationId xmlns:a16="http://schemas.microsoft.com/office/drawing/2014/main" id="{72854A37-CE82-2E9E-806E-2F94A9C6AC3B}"/>
                </a:ext>
              </a:extLst>
            </p:cNvPr>
            <p:cNvSpPr/>
            <p:nvPr/>
          </p:nvSpPr>
          <p:spPr>
            <a:xfrm>
              <a:off x="-1" y="7010610"/>
              <a:ext cx="2803161" cy="2383385"/>
            </a:xfrm>
            <a:prstGeom prst="triangle">
              <a:avLst>
                <a:gd name="adj" fmla="val 50547"/>
              </a:avLst>
            </a:prstGeom>
            <a:solidFill>
              <a:srgbClr val="1327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5" name="Trekant 14">
              <a:extLst>
                <a:ext uri="{FF2B5EF4-FFF2-40B4-BE49-F238E27FC236}">
                  <a16:creationId xmlns:a16="http://schemas.microsoft.com/office/drawing/2014/main" id="{8A41CEB7-05AD-686E-C8E0-5DB6EDCA669D}"/>
                </a:ext>
              </a:extLst>
            </p:cNvPr>
            <p:cNvSpPr/>
            <p:nvPr/>
          </p:nvSpPr>
          <p:spPr>
            <a:xfrm>
              <a:off x="-893777" y="6900087"/>
              <a:ext cx="2803161" cy="2383385"/>
            </a:xfrm>
            <a:prstGeom prst="triangle">
              <a:avLst>
                <a:gd name="adj" fmla="val 50547"/>
              </a:avLst>
            </a:prstGeom>
            <a:solidFill>
              <a:srgbClr val="1327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6" name="Trekant 15">
              <a:extLst>
                <a:ext uri="{FF2B5EF4-FFF2-40B4-BE49-F238E27FC236}">
                  <a16:creationId xmlns:a16="http://schemas.microsoft.com/office/drawing/2014/main" id="{5071F187-C618-4A20-2368-F962BE3C8A0B}"/>
                </a:ext>
              </a:extLst>
            </p:cNvPr>
            <p:cNvSpPr/>
            <p:nvPr/>
          </p:nvSpPr>
          <p:spPr>
            <a:xfrm rot="10548581">
              <a:off x="1512018" y="6925638"/>
              <a:ext cx="2242472" cy="2336615"/>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grpSp>
      <p:sp>
        <p:nvSpPr>
          <p:cNvPr id="2" name="Tittel 1">
            <a:extLst>
              <a:ext uri="{FF2B5EF4-FFF2-40B4-BE49-F238E27FC236}">
                <a16:creationId xmlns:a16="http://schemas.microsoft.com/office/drawing/2014/main" id="{B2FB9047-9A14-76B9-1388-6C471990A98F}"/>
              </a:ext>
            </a:extLst>
          </p:cNvPr>
          <p:cNvSpPr>
            <a:spLocks noGrp="1"/>
          </p:cNvSpPr>
          <p:nvPr>
            <p:ph type="title"/>
          </p:nvPr>
        </p:nvSpPr>
        <p:spPr/>
        <p:txBody>
          <a:bodyPr/>
          <a:lstStyle/>
          <a:p>
            <a:r>
              <a:rPr lang="nb-NO"/>
              <a:t>Main goals – status report 2024</a:t>
            </a:r>
          </a:p>
        </p:txBody>
      </p:sp>
      <p:pic>
        <p:nvPicPr>
          <p:cNvPr id="5" name="Plassholder for innhold 4" descr="Et bilde som inneholder line, skjermbilde, diagram, Rektangel&#10;&#10;Automatisk generert beskrivelse">
            <a:extLst>
              <a:ext uri="{FF2B5EF4-FFF2-40B4-BE49-F238E27FC236}">
                <a16:creationId xmlns:a16="http://schemas.microsoft.com/office/drawing/2014/main" id="{4FF01CC7-3417-9F37-82AE-9427D0F9BD21}"/>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5767"/>
          <a:stretch/>
        </p:blipFill>
        <p:spPr>
          <a:xfrm>
            <a:off x="7789615" y="2488203"/>
            <a:ext cx="8305518" cy="5461000"/>
          </a:xfrm>
        </p:spPr>
      </p:pic>
      <p:sp>
        <p:nvSpPr>
          <p:cNvPr id="6" name="TekstSylinder 5">
            <a:extLst>
              <a:ext uri="{FF2B5EF4-FFF2-40B4-BE49-F238E27FC236}">
                <a16:creationId xmlns:a16="http://schemas.microsoft.com/office/drawing/2014/main" id="{8ACF222F-6D55-E3E6-F178-BA45E4D5DB16}"/>
              </a:ext>
            </a:extLst>
          </p:cNvPr>
          <p:cNvSpPr txBox="1"/>
          <p:nvPr/>
        </p:nvSpPr>
        <p:spPr>
          <a:xfrm>
            <a:off x="2257612" y="2515303"/>
            <a:ext cx="5679383" cy="707886"/>
          </a:xfrm>
          <a:prstGeom prst="rect">
            <a:avLst/>
          </a:prstGeom>
          <a:noFill/>
        </p:spPr>
        <p:txBody>
          <a:bodyPr wrap="square">
            <a:spAutoFit/>
          </a:bodyPr>
          <a:lstStyle/>
          <a:p>
            <a:r>
              <a:rPr lang="nb-NO" sz="2000" b="1"/>
              <a:t>Goal 1: </a:t>
            </a:r>
            <a:r>
              <a:rPr lang="nb-NO" sz="2000"/>
              <a:t>The </a:t>
            </a:r>
            <a:r>
              <a:rPr lang="nb-NO" sz="2000" err="1"/>
              <a:t>public</a:t>
            </a:r>
            <a:r>
              <a:rPr lang="nb-NO" sz="2000"/>
              <a:t> </a:t>
            </a:r>
            <a:r>
              <a:rPr lang="nb-NO" sz="2000" err="1"/>
              <a:t>digitalizes</a:t>
            </a:r>
            <a:r>
              <a:rPr lang="nb-NO" sz="2000"/>
              <a:t> in an </a:t>
            </a:r>
            <a:r>
              <a:rPr lang="nb-NO" sz="2000" err="1"/>
              <a:t>open</a:t>
            </a:r>
            <a:r>
              <a:rPr lang="nb-NO" sz="2000"/>
              <a:t>, </a:t>
            </a:r>
            <a:r>
              <a:rPr lang="nb-NO" sz="2000" err="1"/>
              <a:t>including</a:t>
            </a:r>
            <a:r>
              <a:rPr lang="nb-NO" sz="2000"/>
              <a:t> and </a:t>
            </a:r>
            <a:r>
              <a:rPr lang="nb-NO" sz="2000" err="1"/>
              <a:t>trustworthy</a:t>
            </a:r>
            <a:r>
              <a:rPr lang="nb-NO" sz="2000"/>
              <a:t> </a:t>
            </a:r>
            <a:r>
              <a:rPr lang="nb-NO" sz="2000" err="1"/>
              <a:t>way</a:t>
            </a:r>
            <a:r>
              <a:rPr lang="nb-NO" sz="2000"/>
              <a:t>. </a:t>
            </a:r>
          </a:p>
        </p:txBody>
      </p:sp>
      <p:sp>
        <p:nvSpPr>
          <p:cNvPr id="7" name="TekstSylinder 6">
            <a:extLst>
              <a:ext uri="{FF2B5EF4-FFF2-40B4-BE49-F238E27FC236}">
                <a16:creationId xmlns:a16="http://schemas.microsoft.com/office/drawing/2014/main" id="{17C863D0-C4C1-7A67-31E3-D0A725E14A7C}"/>
              </a:ext>
            </a:extLst>
          </p:cNvPr>
          <p:cNvSpPr txBox="1"/>
          <p:nvPr/>
        </p:nvSpPr>
        <p:spPr>
          <a:xfrm>
            <a:off x="2257611" y="3423223"/>
            <a:ext cx="4196374" cy="707886"/>
          </a:xfrm>
          <a:prstGeom prst="rect">
            <a:avLst/>
          </a:prstGeom>
          <a:noFill/>
        </p:spPr>
        <p:txBody>
          <a:bodyPr wrap="square">
            <a:spAutoFit/>
          </a:bodyPr>
          <a:lstStyle/>
          <a:p>
            <a:r>
              <a:rPr lang="nb-NO" sz="2000" b="1"/>
              <a:t>Goal 2: </a:t>
            </a:r>
            <a:r>
              <a:rPr lang="nb-NO" sz="2000"/>
              <a:t>More </a:t>
            </a:r>
            <a:r>
              <a:rPr lang="nb-NO" sz="2000" err="1"/>
              <a:t>tasks</a:t>
            </a:r>
            <a:r>
              <a:rPr lang="nb-NO" sz="2000"/>
              <a:t> </a:t>
            </a:r>
            <a:r>
              <a:rPr lang="nb-NO" sz="2000" err="1"/>
              <a:t>are</a:t>
            </a:r>
            <a:r>
              <a:rPr lang="nb-NO" sz="2000"/>
              <a:t> </a:t>
            </a:r>
            <a:r>
              <a:rPr lang="nb-NO" sz="2000" err="1"/>
              <a:t>solved</a:t>
            </a:r>
            <a:r>
              <a:rPr lang="nb-NO" sz="2000"/>
              <a:t> </a:t>
            </a:r>
            <a:r>
              <a:rPr lang="nb-NO" sz="2000" err="1"/>
              <a:t>digitally</a:t>
            </a:r>
            <a:r>
              <a:rPr lang="nb-NO" sz="2000"/>
              <a:t> as </a:t>
            </a:r>
            <a:r>
              <a:rPr lang="nb-NO" sz="2000" err="1"/>
              <a:t>connected</a:t>
            </a:r>
            <a:r>
              <a:rPr lang="nb-NO" sz="2000"/>
              <a:t> services</a:t>
            </a:r>
          </a:p>
        </p:txBody>
      </p:sp>
      <p:sp>
        <p:nvSpPr>
          <p:cNvPr id="8" name="TekstSylinder 7">
            <a:extLst>
              <a:ext uri="{FF2B5EF4-FFF2-40B4-BE49-F238E27FC236}">
                <a16:creationId xmlns:a16="http://schemas.microsoft.com/office/drawing/2014/main" id="{497F0ECC-9336-651E-CACB-4C6EDC2BE47C}"/>
              </a:ext>
            </a:extLst>
          </p:cNvPr>
          <p:cNvSpPr txBox="1"/>
          <p:nvPr/>
        </p:nvSpPr>
        <p:spPr>
          <a:xfrm>
            <a:off x="2257612" y="4312006"/>
            <a:ext cx="4917101" cy="707886"/>
          </a:xfrm>
          <a:prstGeom prst="rect">
            <a:avLst/>
          </a:prstGeom>
          <a:noFill/>
        </p:spPr>
        <p:txBody>
          <a:bodyPr wrap="square">
            <a:spAutoFit/>
          </a:bodyPr>
          <a:lstStyle/>
          <a:p>
            <a:r>
              <a:rPr lang="nb-NO" sz="2000" b="1"/>
              <a:t>Goal 3: </a:t>
            </a:r>
            <a:r>
              <a:rPr lang="nb-NO" sz="2000"/>
              <a:t>All </a:t>
            </a:r>
            <a:r>
              <a:rPr lang="nb-NO" sz="2000" err="1"/>
              <a:t>that</a:t>
            </a:r>
            <a:r>
              <a:rPr lang="nb-NO" sz="2000"/>
              <a:t> </a:t>
            </a:r>
            <a:r>
              <a:rPr lang="nb-NO" sz="2000" err="1"/>
              <a:t>can</a:t>
            </a:r>
            <a:r>
              <a:rPr lang="nb-NO" sz="2000"/>
              <a:t>, </a:t>
            </a:r>
            <a:r>
              <a:rPr lang="nb-NO" sz="2000" err="1"/>
              <a:t>communicate</a:t>
            </a:r>
            <a:r>
              <a:rPr lang="nb-NO" sz="2000"/>
              <a:t> </a:t>
            </a:r>
            <a:r>
              <a:rPr lang="nb-NO" sz="2000" err="1"/>
              <a:t>digitally</a:t>
            </a:r>
            <a:r>
              <a:rPr lang="nb-NO" sz="2000"/>
              <a:t> </a:t>
            </a:r>
            <a:r>
              <a:rPr lang="nb-NO" sz="2000" err="1"/>
              <a:t>with</a:t>
            </a:r>
            <a:r>
              <a:rPr lang="nb-NO" sz="2000"/>
              <a:t> </a:t>
            </a:r>
            <a:r>
              <a:rPr lang="nb-NO" sz="2000" err="1"/>
              <a:t>the</a:t>
            </a:r>
            <a:r>
              <a:rPr lang="nb-NO" sz="2000"/>
              <a:t> </a:t>
            </a:r>
            <a:r>
              <a:rPr lang="nb-NO" sz="2000" err="1"/>
              <a:t>public</a:t>
            </a:r>
            <a:r>
              <a:rPr lang="nb-NO" sz="2000"/>
              <a:t> </a:t>
            </a:r>
            <a:r>
              <a:rPr lang="nb-NO" sz="2000" err="1"/>
              <a:t>sector</a:t>
            </a:r>
            <a:endParaRPr lang="nb-NO" sz="2000"/>
          </a:p>
        </p:txBody>
      </p:sp>
      <p:sp>
        <p:nvSpPr>
          <p:cNvPr id="9" name="TekstSylinder 8">
            <a:extLst>
              <a:ext uri="{FF2B5EF4-FFF2-40B4-BE49-F238E27FC236}">
                <a16:creationId xmlns:a16="http://schemas.microsoft.com/office/drawing/2014/main" id="{F78A2164-05F9-6B3E-6245-E5D5962403AD}"/>
              </a:ext>
            </a:extLst>
          </p:cNvPr>
          <p:cNvSpPr txBox="1"/>
          <p:nvPr/>
        </p:nvSpPr>
        <p:spPr>
          <a:xfrm>
            <a:off x="2257611" y="5215065"/>
            <a:ext cx="5035635" cy="707886"/>
          </a:xfrm>
          <a:prstGeom prst="rect">
            <a:avLst/>
          </a:prstGeom>
          <a:noFill/>
        </p:spPr>
        <p:txBody>
          <a:bodyPr wrap="square">
            <a:spAutoFit/>
          </a:bodyPr>
          <a:lstStyle/>
          <a:p>
            <a:r>
              <a:rPr lang="nb-NO" sz="2000" b="1"/>
              <a:t>Goal 4: </a:t>
            </a:r>
            <a:r>
              <a:rPr lang="nb-NO" sz="2000"/>
              <a:t>Public </a:t>
            </a:r>
            <a:r>
              <a:rPr lang="nb-NO" sz="2000" err="1"/>
              <a:t>sector</a:t>
            </a:r>
            <a:r>
              <a:rPr lang="nb-NO" sz="2000"/>
              <a:t> </a:t>
            </a:r>
            <a:r>
              <a:rPr lang="nb-NO" sz="2000" err="1"/>
              <a:t>uses</a:t>
            </a:r>
            <a:r>
              <a:rPr lang="nb-NO" sz="2000"/>
              <a:t> </a:t>
            </a:r>
            <a:r>
              <a:rPr lang="nb-NO" sz="2000" err="1"/>
              <a:t>the</a:t>
            </a:r>
            <a:r>
              <a:rPr lang="nb-NO" sz="2000"/>
              <a:t> </a:t>
            </a:r>
            <a:r>
              <a:rPr lang="nb-NO" sz="2000" err="1"/>
              <a:t>potential</a:t>
            </a:r>
            <a:r>
              <a:rPr lang="nb-NO" sz="2000"/>
              <a:t> in </a:t>
            </a:r>
            <a:r>
              <a:rPr lang="nb-NO" sz="2000" err="1"/>
              <a:t>sharing</a:t>
            </a:r>
            <a:r>
              <a:rPr lang="nb-NO" sz="2000"/>
              <a:t> and </a:t>
            </a:r>
            <a:r>
              <a:rPr lang="nb-NO" sz="2000" err="1"/>
              <a:t>using</a:t>
            </a:r>
            <a:r>
              <a:rPr lang="nb-NO" sz="2000"/>
              <a:t> data</a:t>
            </a:r>
          </a:p>
        </p:txBody>
      </p:sp>
      <p:sp>
        <p:nvSpPr>
          <p:cNvPr id="10" name="TekstSylinder 9">
            <a:extLst>
              <a:ext uri="{FF2B5EF4-FFF2-40B4-BE49-F238E27FC236}">
                <a16:creationId xmlns:a16="http://schemas.microsoft.com/office/drawing/2014/main" id="{31DBE697-C8CC-1BE2-0394-098C0880AB27}"/>
              </a:ext>
            </a:extLst>
          </p:cNvPr>
          <p:cNvSpPr txBox="1"/>
          <p:nvPr/>
        </p:nvSpPr>
        <p:spPr>
          <a:xfrm>
            <a:off x="2257611" y="6090923"/>
            <a:ext cx="5262383" cy="707886"/>
          </a:xfrm>
          <a:prstGeom prst="rect">
            <a:avLst/>
          </a:prstGeom>
          <a:noFill/>
        </p:spPr>
        <p:txBody>
          <a:bodyPr wrap="square">
            <a:spAutoFit/>
          </a:bodyPr>
          <a:lstStyle/>
          <a:p>
            <a:r>
              <a:rPr lang="en-US" sz="2000" b="1"/>
              <a:t>Goal 5: </a:t>
            </a:r>
            <a:r>
              <a:rPr lang="en-US" sz="2000"/>
              <a:t>public sector build their services based on a common digital ecosystem</a:t>
            </a:r>
            <a:endParaRPr lang="nb-NO" sz="2000"/>
          </a:p>
        </p:txBody>
      </p:sp>
      <p:sp>
        <p:nvSpPr>
          <p:cNvPr id="11" name="TekstSylinder 10">
            <a:extLst>
              <a:ext uri="{FF2B5EF4-FFF2-40B4-BE49-F238E27FC236}">
                <a16:creationId xmlns:a16="http://schemas.microsoft.com/office/drawing/2014/main" id="{9BECBFDC-BDB1-EA78-1794-0D85470BA305}"/>
              </a:ext>
            </a:extLst>
          </p:cNvPr>
          <p:cNvSpPr txBox="1"/>
          <p:nvPr/>
        </p:nvSpPr>
        <p:spPr>
          <a:xfrm>
            <a:off x="2257611" y="7044970"/>
            <a:ext cx="5391236" cy="707886"/>
          </a:xfrm>
          <a:prstGeom prst="rect">
            <a:avLst/>
          </a:prstGeom>
          <a:noFill/>
        </p:spPr>
        <p:txBody>
          <a:bodyPr wrap="square">
            <a:spAutoFit/>
          </a:bodyPr>
          <a:lstStyle/>
          <a:p>
            <a:r>
              <a:rPr lang="nb-NO" sz="2000" b="1"/>
              <a:t>Goal 6: </a:t>
            </a:r>
            <a:r>
              <a:rPr lang="en-US" sz="2000"/>
              <a:t>The public sector benefits from digitization in a systematic way</a:t>
            </a:r>
            <a:endParaRPr lang="nb-NO" sz="2000"/>
          </a:p>
        </p:txBody>
      </p:sp>
      <p:sp>
        <p:nvSpPr>
          <p:cNvPr id="17" name="TekstSylinder 16">
            <a:extLst>
              <a:ext uri="{FF2B5EF4-FFF2-40B4-BE49-F238E27FC236}">
                <a16:creationId xmlns:a16="http://schemas.microsoft.com/office/drawing/2014/main" id="{45B34BC3-DFAE-FD19-45F8-806A1C71D12A}"/>
              </a:ext>
            </a:extLst>
          </p:cNvPr>
          <p:cNvSpPr txBox="1"/>
          <p:nvPr/>
        </p:nvSpPr>
        <p:spPr>
          <a:xfrm>
            <a:off x="14066580" y="7904486"/>
            <a:ext cx="3205420" cy="440762"/>
          </a:xfrm>
          <a:prstGeom prst="rect">
            <a:avLst/>
          </a:prstGeom>
          <a:noFill/>
        </p:spPr>
        <p:txBody>
          <a:bodyPr wrap="square" rtlCol="0">
            <a:spAutoFit/>
          </a:bodyPr>
          <a:lstStyle/>
          <a:p>
            <a:r>
              <a:rPr lang="nb-NO"/>
              <a:t>Good</a:t>
            </a:r>
          </a:p>
        </p:txBody>
      </p:sp>
      <p:sp>
        <p:nvSpPr>
          <p:cNvPr id="18" name="TekstSylinder 17">
            <a:extLst>
              <a:ext uri="{FF2B5EF4-FFF2-40B4-BE49-F238E27FC236}">
                <a16:creationId xmlns:a16="http://schemas.microsoft.com/office/drawing/2014/main" id="{A0A755EE-513A-F815-8B37-03CCC5B2D27C}"/>
              </a:ext>
            </a:extLst>
          </p:cNvPr>
          <p:cNvSpPr txBox="1"/>
          <p:nvPr/>
        </p:nvSpPr>
        <p:spPr>
          <a:xfrm>
            <a:off x="8540676" y="7904486"/>
            <a:ext cx="3205420" cy="440762"/>
          </a:xfrm>
          <a:prstGeom prst="rect">
            <a:avLst/>
          </a:prstGeom>
          <a:noFill/>
        </p:spPr>
        <p:txBody>
          <a:bodyPr wrap="square" rtlCol="0">
            <a:spAutoFit/>
          </a:bodyPr>
          <a:lstStyle/>
          <a:p>
            <a:r>
              <a:rPr lang="nb-NO"/>
              <a:t>Less </a:t>
            </a:r>
            <a:r>
              <a:rPr lang="nb-NO" err="1"/>
              <a:t>good</a:t>
            </a:r>
            <a:endParaRPr lang="nb-NO"/>
          </a:p>
        </p:txBody>
      </p:sp>
      <p:sp>
        <p:nvSpPr>
          <p:cNvPr id="19" name="Rektangel 18">
            <a:extLst>
              <a:ext uri="{FF2B5EF4-FFF2-40B4-BE49-F238E27FC236}">
                <a16:creationId xmlns:a16="http://schemas.microsoft.com/office/drawing/2014/main" id="{7BDD3A4A-FA45-85D9-A571-45B2D412C9BB}"/>
              </a:ext>
            </a:extLst>
          </p:cNvPr>
          <p:cNvSpPr/>
          <p:nvPr/>
        </p:nvSpPr>
        <p:spPr>
          <a:xfrm rot="20604970">
            <a:off x="-3017149" y="418061"/>
            <a:ext cx="9731077" cy="8727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err="1"/>
              <a:t>Current</a:t>
            </a:r>
            <a:r>
              <a:rPr lang="nb-NO"/>
              <a:t> </a:t>
            </a:r>
            <a:r>
              <a:rPr lang="nb-NO" err="1"/>
              <a:t>strategy</a:t>
            </a:r>
            <a:r>
              <a:rPr lang="nb-NO"/>
              <a:t> 2019 - 2025</a:t>
            </a:r>
          </a:p>
        </p:txBody>
      </p:sp>
    </p:spTree>
    <p:extLst>
      <p:ext uri="{BB962C8B-B14F-4D97-AF65-F5344CB8AC3E}">
        <p14:creationId xmlns:p14="http://schemas.microsoft.com/office/powerpoint/2010/main" val="39147740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323B324-CC90-A400-C310-40A982202D9B}"/>
              </a:ext>
            </a:extLst>
          </p:cNvPr>
          <p:cNvSpPr>
            <a:spLocks noGrp="1"/>
          </p:cNvSpPr>
          <p:nvPr>
            <p:ph type="title"/>
          </p:nvPr>
        </p:nvSpPr>
        <p:spPr>
          <a:xfrm>
            <a:off x="4116346" y="1378263"/>
            <a:ext cx="12275993" cy="692497"/>
          </a:xfrm>
        </p:spPr>
        <p:txBody>
          <a:bodyPr/>
          <a:lstStyle/>
          <a:p>
            <a:r>
              <a:rPr lang="nb-NO">
                <a:cs typeface="Arial"/>
              </a:rPr>
              <a:t>Digital </a:t>
            </a:r>
            <a:r>
              <a:rPr lang="nb-NO" err="1">
                <a:cs typeface="Arial"/>
              </a:rPr>
              <a:t>strategy</a:t>
            </a:r>
            <a:r>
              <a:rPr lang="nb-NO">
                <a:cs typeface="Arial"/>
              </a:rPr>
              <a:t> 2024 - 2030 </a:t>
            </a:r>
            <a:endParaRPr lang="nb-NO">
              <a:solidFill>
                <a:srgbClr val="FF0000"/>
              </a:solidFill>
              <a:cs typeface="Arial"/>
            </a:endParaRPr>
          </a:p>
        </p:txBody>
      </p:sp>
      <p:sp>
        <p:nvSpPr>
          <p:cNvPr id="3" name="Plassholder for innhold 2">
            <a:extLst>
              <a:ext uri="{FF2B5EF4-FFF2-40B4-BE49-F238E27FC236}">
                <a16:creationId xmlns:a16="http://schemas.microsoft.com/office/drawing/2014/main" id="{252CE102-60E0-3A09-5EEC-45EBD953B811}"/>
              </a:ext>
            </a:extLst>
          </p:cNvPr>
          <p:cNvSpPr>
            <a:spLocks noGrp="1"/>
          </p:cNvSpPr>
          <p:nvPr>
            <p:ph idx="1"/>
          </p:nvPr>
        </p:nvSpPr>
        <p:spPr>
          <a:xfrm>
            <a:off x="8416699" y="3680302"/>
            <a:ext cx="6836229" cy="5604634"/>
          </a:xfrm>
        </p:spPr>
        <p:txBody>
          <a:bodyPr vert="horz" lIns="0" tIns="0" rIns="0" bIns="0" rtlCol="0" anchor="t">
            <a:normAutofit/>
          </a:bodyPr>
          <a:lstStyle/>
          <a:p>
            <a:pPr marL="0" indent="0" algn="ctr">
              <a:buNone/>
            </a:pPr>
            <a:r>
              <a:rPr lang="nb-NO" dirty="0">
                <a:cs typeface="Arial"/>
              </a:rPr>
              <a:t>Our </a:t>
            </a:r>
            <a:r>
              <a:rPr lang="nb-NO" dirty="0" err="1">
                <a:cs typeface="Arial"/>
              </a:rPr>
              <a:t>main</a:t>
            </a:r>
            <a:r>
              <a:rPr lang="nb-NO" dirty="0">
                <a:cs typeface="Arial"/>
              </a:rPr>
              <a:t> </a:t>
            </a:r>
            <a:r>
              <a:rPr lang="nb-NO" dirty="0" err="1">
                <a:cs typeface="Arial"/>
              </a:rPr>
              <a:t>priority</a:t>
            </a:r>
            <a:r>
              <a:rPr lang="nb-NO" dirty="0">
                <a:cs typeface="Arial"/>
              </a:rPr>
              <a:t>:</a:t>
            </a:r>
          </a:p>
          <a:p>
            <a:pPr marL="0" indent="0" algn="ctr">
              <a:buNone/>
            </a:pPr>
            <a:r>
              <a:rPr lang="nb-NO" b="1" dirty="0" err="1">
                <a:cs typeface="Arial"/>
              </a:rPr>
              <a:t>Commitment</a:t>
            </a:r>
            <a:r>
              <a:rPr lang="nb-NO" b="1" dirty="0">
                <a:cs typeface="Arial"/>
              </a:rPr>
              <a:t> to </a:t>
            </a:r>
            <a:br>
              <a:rPr lang="nb-NO" b="1" dirty="0">
                <a:cs typeface="Arial"/>
              </a:rPr>
            </a:br>
            <a:r>
              <a:rPr lang="nb-NO" b="1" dirty="0" err="1">
                <a:cs typeface="Arial"/>
              </a:rPr>
              <a:t>Digdir’s</a:t>
            </a:r>
            <a:r>
              <a:rPr lang="nb-NO" b="1" dirty="0">
                <a:cs typeface="Arial"/>
              </a:rPr>
              <a:t> </a:t>
            </a:r>
            <a:r>
              <a:rPr lang="nb-NO" b="1" dirty="0" err="1">
                <a:cs typeface="Arial"/>
              </a:rPr>
              <a:t>Roadmap</a:t>
            </a:r>
            <a:endParaRPr lang="nb-NO" b="1" dirty="0">
              <a:solidFill>
                <a:srgbClr val="000000"/>
              </a:solidFill>
              <a:cs typeface="Arial"/>
            </a:endParaRPr>
          </a:p>
          <a:p>
            <a:pPr marL="0" indent="0">
              <a:buNone/>
            </a:pPr>
            <a:endParaRPr lang="nb-NO" dirty="0">
              <a:cs typeface="Arial"/>
            </a:endParaRPr>
          </a:p>
        </p:txBody>
      </p:sp>
      <p:pic>
        <p:nvPicPr>
          <p:cNvPr id="7" name="Bilde 6">
            <a:extLst>
              <a:ext uri="{FF2B5EF4-FFF2-40B4-BE49-F238E27FC236}">
                <a16:creationId xmlns:a16="http://schemas.microsoft.com/office/drawing/2014/main" id="{8DE2BB50-DBF2-F349-26A0-55F24B63F298}"/>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4729" b="98731" l="5273" r="95190">
                        <a14:foregroundMark x1="35060" y1="16609" x2="28955" y2="8651"/>
                        <a14:foregroundMark x1="28955" y1="8651" x2="33210" y2="9573"/>
                        <a14:foregroundMark x1="17299" y1="4960" x2="16004" y2="4960"/>
                        <a14:foregroundMark x1="15264" y1="4729" x2="13414" y2="5190"/>
                        <a14:foregroundMark x1="6475" y1="6805" x2="6475" y2="6805"/>
                        <a14:foregroundMark x1="5365" y1="7266" x2="5365" y2="7266"/>
                        <a14:foregroundMark x1="28122" y1="43368" x2="28122" y2="43368"/>
                        <a14:foregroundMark x1="24422" y1="43368" x2="24422" y2="43368"/>
                        <a14:foregroundMark x1="25162" y1="41522" x2="25162" y2="41522"/>
                        <a14:foregroundMark x1="27012" y1="42215" x2="27012" y2="42215"/>
                        <a14:foregroundMark x1="25717" y1="46136" x2="27567" y2="44060"/>
                        <a14:foregroundMark x1="27197" y1="50288" x2="27752" y2="42907"/>
                        <a14:foregroundMark x1="28955" y1="46597" x2="28492" y2="44983"/>
                        <a14:foregroundMark x1="29880" y1="43829" x2="29325" y2="42907"/>
                        <a14:foregroundMark x1="49121" y1="46136" x2="48936" y2="41753"/>
                        <a14:foregroundMark x1="49491" y1="42907" x2="50046" y2="41522"/>
                        <a14:foregroundMark x1="50046" y1="48674" x2="45328" y2="48212"/>
                        <a14:foregroundMark x1="50231" y1="71511" x2="49121" y2="74279"/>
                        <a14:foregroundMark x1="48289" y1="69435" x2="47919" y2="75202"/>
                        <a14:foregroundMark x1="48936" y1="70819" x2="48936" y2="70819"/>
                        <a14:foregroundMark x1="54857" y1="79700" x2="51341" y2="78547"/>
                        <a14:foregroundMark x1="51341" y1="96655" x2="51341" y2="96655"/>
                        <a14:foregroundMark x1="91859" y1="64937" x2="91859" y2="64937"/>
                        <a14:foregroundMark x1="27937" y1="39792" x2="27937" y2="39792"/>
                        <a14:foregroundMark x1="25347" y1="47290" x2="25717" y2="49596"/>
                        <a14:foregroundMark x1="26642" y1="41522" x2="26179" y2="49942"/>
                        <a14:foregroundMark x1="26179" y1="49942" x2="27012" y2="51211"/>
                        <a14:foregroundMark x1="24237" y1="42445" x2="27567" y2="51672"/>
                        <a14:foregroundMark x1="27567" y1="51672" x2="29140" y2="52826"/>
                        <a14:foregroundMark x1="37650" y1="34717" x2="37650" y2="34717"/>
                        <a14:foregroundMark x1="38205" y1="34256" x2="38205" y2="34256"/>
                        <a14:foregroundMark x1="38390" y1="33795" x2="38760" y2="32641"/>
                        <a14:foregroundMark x1="39963" y1="30796" x2="38760" y2="33795"/>
                        <a14:foregroundMark x1="39778" y1="31257" x2="41813" y2="23645"/>
                        <a14:foregroundMark x1="41813" y1="23645" x2="41813" y2="22837"/>
                        <a14:foregroundMark x1="38205" y1="33795" x2="33210" y2="38870"/>
                        <a14:foregroundMark x1="33210" y1="38870" x2="29510" y2="40023"/>
                        <a14:foregroundMark x1="61425" y1="63322" x2="55412" y2="67128"/>
                        <a14:foregroundMark x1="61795" y1="60784" x2="64940" y2="53287"/>
                        <a14:foregroundMark x1="64940" y1="53287" x2="64940" y2="52364"/>
                        <a14:foregroundMark x1="61055" y1="63322" x2="54857" y2="67820"/>
                        <a14:foregroundMark x1="54487" y1="68512" x2="59759" y2="66205"/>
                        <a14:foregroundMark x1="64570" y1="50519" x2="64755" y2="50750"/>
                        <a14:foregroundMark x1="64570" y1="49827" x2="64015" y2="48904"/>
                        <a14:foregroundMark x1="41258" y1="22607" x2="42183" y2="22607"/>
                        <a14:foregroundMark x1="33580" y1="68743" x2="38575" y2="62168"/>
                        <a14:foregroundMark x1="38575" y1="62168" x2="42368" y2="46136"/>
                        <a14:foregroundMark x1="43848" y1="44983" x2="39408" y2="59516"/>
                        <a14:foregroundMark x1="39408" y1="59516" x2="36910" y2="64475"/>
                        <a14:foregroundMark x1="46438" y1="43599" x2="53284" y2="47405"/>
                        <a14:foregroundMark x1="53284" y1="47405" x2="49491" y2="55363"/>
                        <a14:foregroundMark x1="49491" y1="55363" x2="43293" y2="56055"/>
                        <a14:foregroundMark x1="43293" y1="56055" x2="49399" y2="52018"/>
                        <a14:foregroundMark x1="49399" y1="52018" x2="49676" y2="56632"/>
                        <a14:foregroundMark x1="51341" y1="42907" x2="55874" y2="50058"/>
                        <a14:foregroundMark x1="55874" y1="50058" x2="52451" y2="55479"/>
                        <a14:foregroundMark x1="53932" y1="72895" x2="47549" y2="74856"/>
                        <a14:foregroundMark x1="47549" y1="74856" x2="44681" y2="85236"/>
                        <a14:foregroundMark x1="44681" y1="85236" x2="51434" y2="84314"/>
                        <a14:foregroundMark x1="51434" y1="84314" x2="55504" y2="78431"/>
                        <a14:foregroundMark x1="55504" y1="78431" x2="54302" y2="77278"/>
                        <a14:foregroundMark x1="33025" y1="43599" x2="30435" y2="53749"/>
                        <a14:foregroundMark x1="30435" y1="53749" x2="24329" y2="54787"/>
                        <a14:foregroundMark x1="24329" y1="54787" x2="22942" y2="47290"/>
                        <a14:foregroundMark x1="22942" y1="47290" x2="23127" y2="46828"/>
                        <a14:foregroundMark x1="22017" y1="49827" x2="28955" y2="57324"/>
                        <a14:foregroundMark x1="28955" y1="57324" x2="33950" y2="59631"/>
                        <a14:foregroundMark x1="67900" y1="71742" x2="64940" y2="75663"/>
                        <a14:foregroundMark x1="67715" y1="71511" x2="75208" y2="69204"/>
                        <a14:foregroundMark x1="95190" y1="66897" x2="91674" y2="71280"/>
                        <a14:foregroundMark x1="64570" y1="78201" x2="62165" y2="90311"/>
                        <a14:foregroundMark x1="60315" y1="92734" x2="51896" y2="97809"/>
                        <a14:foregroundMark x1="51711" y1="98039" x2="47179" y2="98731"/>
                        <a14:foregroundMark x1="7586" y1="12803" x2="13876" y2="11880"/>
                        <a14:foregroundMark x1="13876" y1="11880" x2="22387" y2="12341"/>
                      </a14:backgroundRemoval>
                    </a14:imgEffect>
                  </a14:imgLayer>
                </a14:imgProps>
              </a:ext>
              <a:ext uri="{28A0092B-C50C-407E-A947-70E740481C1C}">
                <a14:useLocalDpi xmlns:a14="http://schemas.microsoft.com/office/drawing/2010/main" val="0"/>
              </a:ext>
            </a:extLst>
          </a:blip>
          <a:srcRect l="8866"/>
          <a:stretch/>
        </p:blipFill>
        <p:spPr>
          <a:xfrm>
            <a:off x="0" y="2070760"/>
            <a:ext cx="10254344" cy="7586196"/>
          </a:xfrm>
          <a:prstGeom prst="rect">
            <a:avLst/>
          </a:prstGeom>
        </p:spPr>
      </p:pic>
      <p:sp>
        <p:nvSpPr>
          <p:cNvPr id="8" name="Rektangel 7">
            <a:extLst>
              <a:ext uri="{FF2B5EF4-FFF2-40B4-BE49-F238E27FC236}">
                <a16:creationId xmlns:a16="http://schemas.microsoft.com/office/drawing/2014/main" id="{DB5403B7-77E4-3136-D7A7-C51FDA499C0D}"/>
              </a:ext>
            </a:extLst>
          </p:cNvPr>
          <p:cNvSpPr/>
          <p:nvPr/>
        </p:nvSpPr>
        <p:spPr>
          <a:xfrm rot="20604970">
            <a:off x="-3017149" y="418061"/>
            <a:ext cx="9731077" cy="872760"/>
          </a:xfrm>
          <a:prstGeom prst="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a:t>COMING UP: New </a:t>
            </a:r>
            <a:r>
              <a:rPr lang="nb-NO" err="1"/>
              <a:t>strategy</a:t>
            </a:r>
            <a:endParaRPr lang="nb-NO"/>
          </a:p>
        </p:txBody>
      </p:sp>
    </p:spTree>
    <p:extLst>
      <p:ext uri="{BB962C8B-B14F-4D97-AF65-F5344CB8AC3E}">
        <p14:creationId xmlns:p14="http://schemas.microsoft.com/office/powerpoint/2010/main" val="268053107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CA856F8-11CB-3418-4A31-D30D2A4A2A2F}"/>
              </a:ext>
            </a:extLst>
          </p:cNvPr>
          <p:cNvSpPr>
            <a:spLocks noGrp="1"/>
          </p:cNvSpPr>
          <p:nvPr>
            <p:ph type="title"/>
          </p:nvPr>
        </p:nvSpPr>
        <p:spPr/>
        <p:txBody>
          <a:bodyPr/>
          <a:lstStyle/>
          <a:p>
            <a:r>
              <a:rPr lang="nb-NO"/>
              <a:t>Meeting agenda</a:t>
            </a:r>
          </a:p>
        </p:txBody>
      </p:sp>
      <p:sp>
        <p:nvSpPr>
          <p:cNvPr id="3" name="Plassholder for innhold 2">
            <a:extLst>
              <a:ext uri="{FF2B5EF4-FFF2-40B4-BE49-F238E27FC236}">
                <a16:creationId xmlns:a16="http://schemas.microsoft.com/office/drawing/2014/main" id="{BF8D8132-36BF-2472-0CBB-07D8262AB330}"/>
              </a:ext>
            </a:extLst>
          </p:cNvPr>
          <p:cNvSpPr>
            <a:spLocks noGrp="1"/>
          </p:cNvSpPr>
          <p:nvPr>
            <p:ph idx="1"/>
          </p:nvPr>
        </p:nvSpPr>
        <p:spPr>
          <a:xfrm>
            <a:off x="2364232" y="2453731"/>
            <a:ext cx="12295197" cy="5764851"/>
          </a:xfrm>
        </p:spPr>
        <p:txBody>
          <a:bodyPr>
            <a:normAutofit/>
          </a:bodyPr>
          <a:lstStyle/>
          <a:p>
            <a:pPr marL="0" indent="0">
              <a:buNone/>
            </a:pPr>
            <a:r>
              <a:rPr lang="en-GB" b="1" dirty="0"/>
              <a:t>14.00-14.05: Welcome</a:t>
            </a:r>
          </a:p>
          <a:p>
            <a:pPr marL="0" indent="0">
              <a:buNone/>
            </a:pPr>
            <a:r>
              <a:rPr lang="en-GB" b="1" dirty="0"/>
              <a:t>14.05-14.35: Norway’s digitalisation journey</a:t>
            </a:r>
          </a:p>
          <a:p>
            <a:pPr marL="0" indent="-31500">
              <a:buNone/>
            </a:pPr>
            <a:r>
              <a:rPr lang="en-GB" dirty="0"/>
              <a:t>Digital governance and status</a:t>
            </a:r>
          </a:p>
          <a:p>
            <a:pPr lvl="1"/>
            <a:r>
              <a:rPr lang="en-GB" dirty="0" err="1"/>
              <a:t>Digdir’s</a:t>
            </a:r>
            <a:r>
              <a:rPr lang="en-GB" dirty="0"/>
              <a:t> mission, roles, mandate, organisation</a:t>
            </a:r>
          </a:p>
          <a:p>
            <a:pPr lvl="1"/>
            <a:r>
              <a:rPr lang="en-GB" dirty="0" err="1"/>
              <a:t>eID</a:t>
            </a:r>
            <a:endParaRPr lang="en-GB" dirty="0"/>
          </a:p>
          <a:p>
            <a:pPr lvl="1"/>
            <a:r>
              <a:rPr lang="en-GB" dirty="0"/>
              <a:t>National digitalisation strategy</a:t>
            </a:r>
          </a:p>
          <a:p>
            <a:pPr lvl="1"/>
            <a:r>
              <a:rPr lang="en-GB" dirty="0"/>
              <a:t>Public – private collaboration</a:t>
            </a:r>
          </a:p>
          <a:p>
            <a:pPr marL="0" indent="0">
              <a:buNone/>
            </a:pPr>
            <a:r>
              <a:rPr lang="en-GB" b="1" dirty="0"/>
              <a:t>14.35- 15.00 Open discussion, concluding </a:t>
            </a:r>
            <a:r>
              <a:rPr lang="en-GB" b="1" dirty="0" err="1"/>
              <a:t>remaks</a:t>
            </a:r>
            <a:endParaRPr lang="en-GB" b="1" dirty="0"/>
          </a:p>
        </p:txBody>
      </p:sp>
    </p:spTree>
    <p:extLst>
      <p:ext uri="{BB962C8B-B14F-4D97-AF65-F5344CB8AC3E}">
        <p14:creationId xmlns:p14="http://schemas.microsoft.com/office/powerpoint/2010/main" val="4200940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2">
            <a:extLst>
              <a:ext uri="{FF2B5EF4-FFF2-40B4-BE49-F238E27FC236}">
                <a16:creationId xmlns:a16="http://schemas.microsoft.com/office/drawing/2014/main" id="{B531B0C2-18BF-E8CB-3A0B-602584FB7FE1}"/>
              </a:ext>
            </a:extLst>
          </p:cNvPr>
          <p:cNvSpPr txBox="1">
            <a:spLocks/>
          </p:cNvSpPr>
          <p:nvPr/>
        </p:nvSpPr>
        <p:spPr>
          <a:xfrm>
            <a:off x="6537547" y="3680461"/>
            <a:ext cx="9173508" cy="4172144"/>
          </a:xfrm>
          <a:prstGeom prst="rect">
            <a:avLst/>
          </a:prstGeom>
        </p:spPr>
        <p:txBody>
          <a:bodyPr>
            <a:normAutofit fontScale="97500"/>
          </a:bodyPr>
          <a:lst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a:lstStyle>
          <a:p>
            <a:pPr marL="0" marR="0" lvl="0" indent="0" algn="l" defTabSz="1219085"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a:ln>
                  <a:noFill/>
                </a:ln>
                <a:solidFill>
                  <a:srgbClr val="1E2B3C"/>
                </a:solidFill>
                <a:effectLst/>
                <a:uLnTx/>
                <a:uFillTx/>
                <a:latin typeface="Aptos" panose="020B0004020202020204" pitchFamily="34" charset="0"/>
                <a:ea typeface="Aptos" panose="020B0004020202020204" pitchFamily="34" charset="0"/>
                <a:cs typeface="Times New Roman" panose="02020603050405020304" pitchFamily="18" charset="0"/>
              </a:rPr>
              <a:t>Examples of Norway’s Common Digital Solutions</a:t>
            </a:r>
          </a:p>
          <a:p>
            <a:pPr marL="0" marR="0" lvl="0" indent="0" algn="l" defTabSz="1219085" rtl="0" eaLnBrk="1" fontAlgn="auto" latinLnBrk="0" hangingPunct="1">
              <a:lnSpc>
                <a:spcPct val="90000"/>
              </a:lnSpc>
              <a:spcBef>
                <a:spcPct val="0"/>
              </a:spcBef>
              <a:spcAft>
                <a:spcPts val="0"/>
              </a:spcAft>
              <a:buClrTx/>
              <a:buSzTx/>
              <a:buFontTx/>
              <a:buNone/>
              <a:tabLst/>
              <a:defRPr/>
            </a:pPr>
            <a:endParaRPr kumimoji="0" lang="en-US" sz="5400" b="0" i="0" u="none" strike="noStrike" kern="1200" cap="none" spc="0" normalizeH="0" baseline="0" noProof="0">
              <a:ln>
                <a:noFill/>
              </a:ln>
              <a:solidFill>
                <a:srgbClr val="1E2B3C"/>
              </a:solidFill>
              <a:effectLst/>
              <a:uLnTx/>
              <a:uFillTx/>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1219085" rtl="0" eaLnBrk="1" fontAlgn="auto" latinLnBrk="0" hangingPunct="1">
              <a:lnSpc>
                <a:spcPct val="90000"/>
              </a:lnSpc>
              <a:spcBef>
                <a:spcPct val="0"/>
              </a:spcBef>
              <a:spcAft>
                <a:spcPts val="0"/>
              </a:spcAft>
              <a:buClrTx/>
              <a:buSzTx/>
              <a:buFontTx/>
              <a:buNone/>
              <a:tabLst/>
              <a:defRPr/>
            </a:pPr>
            <a:r>
              <a:rPr kumimoji="0" lang="en-US" sz="4100" b="0" i="0" u="none" strike="noStrike" kern="1200" cap="none" spc="0" normalizeH="0" baseline="0" noProof="0">
                <a:ln>
                  <a:noFill/>
                </a:ln>
                <a:solidFill>
                  <a:srgbClr val="1E2B3C"/>
                </a:solidFill>
                <a:effectLst/>
                <a:uLnTx/>
                <a:uFillTx/>
                <a:latin typeface="Aptos" panose="020B0004020202020204" pitchFamily="34" charset="0"/>
                <a:ea typeface="Aptos" panose="020B0004020202020204" pitchFamily="34" charset="0"/>
                <a:cs typeface="Times New Roman" panose="02020603050405020304" pitchFamily="18" charset="0"/>
              </a:rPr>
              <a:t>Senior Digital Solutions Advisor </a:t>
            </a:r>
          </a:p>
          <a:p>
            <a:pPr marL="0" marR="0" lvl="0" indent="0" algn="l" defTabSz="1219085" rtl="0" eaLnBrk="1" fontAlgn="auto" latinLnBrk="0" hangingPunct="1">
              <a:lnSpc>
                <a:spcPct val="90000"/>
              </a:lnSpc>
              <a:spcBef>
                <a:spcPct val="0"/>
              </a:spcBef>
              <a:spcAft>
                <a:spcPts val="0"/>
              </a:spcAft>
              <a:buClrTx/>
              <a:buSzTx/>
              <a:buFontTx/>
              <a:buNone/>
              <a:tabLst/>
              <a:defRPr/>
            </a:pPr>
            <a:r>
              <a:rPr kumimoji="0" lang="en-US" sz="4100" b="0" i="0" u="none" strike="noStrike" kern="1200" cap="none" spc="0" normalizeH="0" baseline="0" noProof="0">
                <a:ln>
                  <a:noFill/>
                </a:ln>
                <a:solidFill>
                  <a:srgbClr val="1E2B3C"/>
                </a:solidFill>
                <a:effectLst/>
                <a:uLnTx/>
                <a:uFillTx/>
                <a:latin typeface="Aptos" panose="020B0004020202020204" pitchFamily="34" charset="0"/>
                <a:ea typeface="Aptos" panose="020B0004020202020204" pitchFamily="34" charset="0"/>
                <a:cs typeface="Times New Roman" panose="02020603050405020304" pitchFamily="18" charset="0"/>
              </a:rPr>
              <a:t>Ms. Mari Forberg Jøndahl</a:t>
            </a:r>
            <a:br>
              <a:rPr kumimoji="0" lang="nb-NO" sz="5400" b="0" i="0" u="none" strike="noStrike" kern="1200" cap="none" spc="0" normalizeH="0" baseline="0" noProof="0">
                <a:ln>
                  <a:noFill/>
                </a:ln>
                <a:solidFill>
                  <a:srgbClr val="1E2B3C"/>
                </a:solidFill>
                <a:effectLst/>
                <a:uLnTx/>
                <a:uFillTx/>
                <a:latin typeface="Aptos" panose="020B0004020202020204" pitchFamily="34" charset="0"/>
                <a:ea typeface="Aptos" panose="020B0004020202020204" pitchFamily="34" charset="0"/>
                <a:cs typeface="Aptos" panose="020B0004020202020204" pitchFamily="34" charset="0"/>
              </a:rPr>
            </a:br>
            <a:endParaRPr kumimoji="0" lang="nb-NO" sz="4800" b="0" i="0" u="none" strike="noStrike" kern="1200" cap="none" spc="0" normalizeH="0" baseline="0" noProof="0">
              <a:ln>
                <a:noFill/>
              </a:ln>
              <a:solidFill>
                <a:srgbClr val="1E2B3C"/>
              </a:solidFill>
              <a:effectLst/>
              <a:uLnTx/>
              <a:uFillTx/>
              <a:latin typeface="Arial" panose="020B0604020202020204"/>
              <a:ea typeface="+mj-ea"/>
              <a:cs typeface="+mj-cs"/>
            </a:endParaRPr>
          </a:p>
        </p:txBody>
      </p:sp>
    </p:spTree>
    <p:extLst>
      <p:ext uri="{BB962C8B-B14F-4D97-AF65-F5344CB8AC3E}">
        <p14:creationId xmlns:p14="http://schemas.microsoft.com/office/powerpoint/2010/main" val="22637616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e 7">
            <a:extLst>
              <a:ext uri="{FF2B5EF4-FFF2-40B4-BE49-F238E27FC236}">
                <a16:creationId xmlns:a16="http://schemas.microsoft.com/office/drawing/2014/main" id="{306DA695-2A4E-DF09-F26B-F126C9E5ECB1}"/>
              </a:ext>
            </a:extLst>
          </p:cNvPr>
          <p:cNvPicPr>
            <a:picLocks noChangeAspect="1"/>
          </p:cNvPicPr>
          <p:nvPr/>
        </p:nvPicPr>
        <p:blipFill>
          <a:blip r:embed="rId3"/>
          <a:stretch>
            <a:fillRect/>
          </a:stretch>
        </p:blipFill>
        <p:spPr>
          <a:xfrm>
            <a:off x="483311" y="354674"/>
            <a:ext cx="1347319" cy="763405"/>
          </a:xfrm>
          <a:prstGeom prst="rect">
            <a:avLst/>
          </a:prstGeom>
        </p:spPr>
      </p:pic>
      <p:sp>
        <p:nvSpPr>
          <p:cNvPr id="3" name="Tittel 1">
            <a:extLst>
              <a:ext uri="{FF2B5EF4-FFF2-40B4-BE49-F238E27FC236}">
                <a16:creationId xmlns:a16="http://schemas.microsoft.com/office/drawing/2014/main" id="{10F96E90-6D9A-7645-5C2D-B2304BD74E3A}"/>
              </a:ext>
            </a:extLst>
          </p:cNvPr>
          <p:cNvSpPr txBox="1">
            <a:spLocks/>
          </p:cNvSpPr>
          <p:nvPr/>
        </p:nvSpPr>
        <p:spPr>
          <a:xfrm>
            <a:off x="342901" y="1525560"/>
            <a:ext cx="14601126" cy="6924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4400" b="0" i="0" u="none" strike="noStrike" kern="1200" cap="none" spc="0" normalizeH="0" baseline="0" noProof="0" err="1">
                <a:ln>
                  <a:noFill/>
                </a:ln>
                <a:solidFill>
                  <a:prstClr val="black"/>
                </a:solidFill>
                <a:effectLst/>
                <a:uLnTx/>
                <a:uFillTx/>
                <a:latin typeface="Calibri" panose="020F0502020204030204"/>
                <a:ea typeface="+mj-ea"/>
                <a:cs typeface="+mj-cs"/>
              </a:rPr>
              <a:t>Examples</a:t>
            </a:r>
            <a:r>
              <a:rPr kumimoji="0" lang="nb-NO" sz="4400" b="0" i="0" u="none" strike="noStrike" kern="1200" cap="none" spc="0" normalizeH="0" baseline="0" noProof="0">
                <a:ln>
                  <a:noFill/>
                </a:ln>
                <a:solidFill>
                  <a:prstClr val="black"/>
                </a:solidFill>
                <a:effectLst/>
                <a:uLnTx/>
                <a:uFillTx/>
                <a:latin typeface="Calibri" panose="020F0502020204030204"/>
                <a:ea typeface="+mj-ea"/>
                <a:cs typeface="+mj-cs"/>
              </a:rPr>
              <a:t> </a:t>
            </a:r>
            <a:r>
              <a:rPr kumimoji="0" lang="nb-NO" sz="4400" b="0" i="0" u="none" strike="noStrike" kern="1200" cap="none" spc="0" normalizeH="0" baseline="0" noProof="0" err="1">
                <a:ln>
                  <a:noFill/>
                </a:ln>
                <a:solidFill>
                  <a:prstClr val="black"/>
                </a:solidFill>
                <a:effectLst/>
                <a:uLnTx/>
                <a:uFillTx/>
                <a:latin typeface="Calibri" panose="020F0502020204030204"/>
                <a:ea typeface="+mj-ea"/>
                <a:cs typeface="+mj-cs"/>
              </a:rPr>
              <a:t>of</a:t>
            </a:r>
            <a:r>
              <a:rPr kumimoji="0" lang="nb-NO" sz="4400" b="0" i="0" u="none" strike="noStrike" kern="1200" cap="none" spc="0" normalizeH="0" baseline="0" noProof="0">
                <a:ln>
                  <a:noFill/>
                </a:ln>
                <a:solidFill>
                  <a:prstClr val="black"/>
                </a:solidFill>
                <a:effectLst/>
                <a:uLnTx/>
                <a:uFillTx/>
                <a:latin typeface="Calibri" panose="020F0502020204030204"/>
                <a:ea typeface="+mj-ea"/>
                <a:cs typeface="+mj-cs"/>
              </a:rPr>
              <a:t> </a:t>
            </a:r>
            <a:r>
              <a:rPr kumimoji="0" lang="nb-NO" sz="4400" b="0" i="0" u="none" strike="noStrike" kern="1200" cap="none" spc="0" normalizeH="0" baseline="0" noProof="0" err="1">
                <a:ln>
                  <a:noFill/>
                </a:ln>
                <a:solidFill>
                  <a:prstClr val="black"/>
                </a:solidFill>
                <a:effectLst/>
                <a:uLnTx/>
                <a:uFillTx/>
                <a:latin typeface="Calibri" panose="020F0502020204030204"/>
                <a:ea typeface="+mj-ea"/>
                <a:cs typeface="+mj-cs"/>
              </a:rPr>
              <a:t>common</a:t>
            </a:r>
            <a:r>
              <a:rPr kumimoji="0" lang="nb-NO" sz="4400" b="0" i="0" u="none" strike="noStrike" kern="1200" cap="none" spc="0" normalizeH="0" baseline="0" noProof="0">
                <a:ln>
                  <a:noFill/>
                </a:ln>
                <a:solidFill>
                  <a:prstClr val="black"/>
                </a:solidFill>
                <a:effectLst/>
                <a:uLnTx/>
                <a:uFillTx/>
                <a:latin typeface="Calibri" panose="020F0502020204030204"/>
                <a:ea typeface="+mj-ea"/>
                <a:cs typeface="+mj-cs"/>
              </a:rPr>
              <a:t> </a:t>
            </a:r>
            <a:r>
              <a:rPr kumimoji="0" lang="nb-NO" sz="4400" b="0" i="0" u="none" strike="noStrike" kern="1200" cap="none" spc="0" normalizeH="0" baseline="0" noProof="0" err="1">
                <a:ln>
                  <a:noFill/>
                </a:ln>
                <a:solidFill>
                  <a:prstClr val="black"/>
                </a:solidFill>
                <a:effectLst/>
                <a:uLnTx/>
                <a:uFillTx/>
                <a:latin typeface="Calibri" panose="020F0502020204030204"/>
                <a:ea typeface="+mj-ea"/>
                <a:cs typeface="+mj-cs"/>
              </a:rPr>
              <a:t>components</a:t>
            </a:r>
            <a:r>
              <a:rPr kumimoji="0" lang="nb-NO" sz="4400" b="0" i="0" u="none" strike="noStrike" kern="1200" cap="none" spc="0" normalizeH="0" baseline="0" noProof="0">
                <a:ln>
                  <a:noFill/>
                </a:ln>
                <a:solidFill>
                  <a:prstClr val="black"/>
                </a:solidFill>
                <a:effectLst/>
                <a:uLnTx/>
                <a:uFillTx/>
                <a:latin typeface="Calibri" panose="020F0502020204030204"/>
                <a:ea typeface="+mj-ea"/>
                <a:cs typeface="+mj-cs"/>
              </a:rPr>
              <a:t> in </a:t>
            </a:r>
            <a:r>
              <a:rPr kumimoji="0" lang="nb-NO" sz="4400" b="0" i="0" u="none" strike="noStrike" kern="1200" cap="none" spc="0" normalizeH="0" baseline="0" noProof="0" err="1">
                <a:ln>
                  <a:noFill/>
                </a:ln>
                <a:solidFill>
                  <a:prstClr val="black"/>
                </a:solidFill>
                <a:effectLst/>
                <a:uLnTx/>
                <a:uFillTx/>
                <a:latin typeface="Calibri" panose="020F0502020204030204"/>
                <a:ea typeface="+mj-ea"/>
                <a:cs typeface="+mj-cs"/>
              </a:rPr>
              <a:t>the</a:t>
            </a:r>
            <a:r>
              <a:rPr kumimoji="0" lang="nb-NO" sz="4400" b="0" i="0" u="none" strike="noStrike" kern="1200" cap="none" spc="0" normalizeH="0" baseline="0" noProof="0">
                <a:ln>
                  <a:noFill/>
                </a:ln>
                <a:solidFill>
                  <a:prstClr val="black"/>
                </a:solidFill>
                <a:effectLst/>
                <a:uLnTx/>
                <a:uFillTx/>
                <a:latin typeface="Calibri" panose="020F0502020204030204"/>
                <a:ea typeface="+mj-ea"/>
                <a:cs typeface="+mj-cs"/>
              </a:rPr>
              <a:t> Norwegian </a:t>
            </a:r>
            <a:r>
              <a:rPr kumimoji="0" lang="nb-NO" sz="4400" b="0" i="0" u="none" strike="noStrike" kern="1200" cap="none" spc="0" normalizeH="0" baseline="0" noProof="0" err="1">
                <a:ln>
                  <a:noFill/>
                </a:ln>
                <a:solidFill>
                  <a:prstClr val="black"/>
                </a:solidFill>
                <a:effectLst/>
                <a:uLnTx/>
                <a:uFillTx/>
                <a:latin typeface="Calibri" panose="020F0502020204030204"/>
                <a:ea typeface="+mj-ea"/>
                <a:cs typeface="+mj-cs"/>
              </a:rPr>
              <a:t>ecosystem</a:t>
            </a:r>
            <a:r>
              <a:rPr kumimoji="0" lang="nb-NO" sz="4400" b="0" i="0" u="none" strike="noStrike" kern="1200" cap="none" spc="0" normalizeH="0" baseline="0" noProof="0">
                <a:ln>
                  <a:noFill/>
                </a:ln>
                <a:solidFill>
                  <a:prstClr val="black"/>
                </a:solidFill>
                <a:effectLst/>
                <a:uLnTx/>
                <a:uFillTx/>
                <a:latin typeface="Calibri" panose="020F0502020204030204"/>
                <a:ea typeface="+mj-ea"/>
                <a:cs typeface="+mj-cs"/>
              </a:rPr>
              <a:t> </a:t>
            </a:r>
          </a:p>
        </p:txBody>
      </p:sp>
      <p:sp>
        <p:nvSpPr>
          <p:cNvPr id="4" name="Tittel 1">
            <a:extLst>
              <a:ext uri="{FF2B5EF4-FFF2-40B4-BE49-F238E27FC236}">
                <a16:creationId xmlns:a16="http://schemas.microsoft.com/office/drawing/2014/main" id="{28EE37B9-0099-CE71-8A6D-DD993D2F659A}"/>
              </a:ext>
            </a:extLst>
          </p:cNvPr>
          <p:cNvSpPr txBox="1">
            <a:spLocks/>
          </p:cNvSpPr>
          <p:nvPr/>
        </p:nvSpPr>
        <p:spPr>
          <a:xfrm>
            <a:off x="462650" y="4384421"/>
            <a:ext cx="4388653" cy="5038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National </a:t>
            </a:r>
            <a:r>
              <a:rPr kumimoji="0" lang="nb-NO" sz="2400" b="0" i="0" u="none" strike="noStrike" kern="1200" cap="none" spc="0" normalizeH="0" baseline="0" noProof="0" err="1">
                <a:ln>
                  <a:noFill/>
                </a:ln>
                <a:solidFill>
                  <a:prstClr val="black"/>
                </a:solidFill>
                <a:effectLst/>
                <a:uLnTx/>
                <a:uFillTx/>
                <a:latin typeface="Calibri" panose="020F0502020204030204"/>
                <a:ea typeface="+mj-ea"/>
                <a:cs typeface="+mj-cs"/>
              </a:rPr>
              <a:t>Population</a:t>
            </a: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Register</a:t>
            </a:r>
          </a:p>
        </p:txBody>
      </p:sp>
      <p:sp>
        <p:nvSpPr>
          <p:cNvPr id="5" name="Tittel 1">
            <a:extLst>
              <a:ext uri="{FF2B5EF4-FFF2-40B4-BE49-F238E27FC236}">
                <a16:creationId xmlns:a16="http://schemas.microsoft.com/office/drawing/2014/main" id="{519DB516-CABB-177C-4653-C10ACA249782}"/>
              </a:ext>
            </a:extLst>
          </p:cNvPr>
          <p:cNvSpPr txBox="1">
            <a:spLocks/>
          </p:cNvSpPr>
          <p:nvPr/>
        </p:nvSpPr>
        <p:spPr>
          <a:xfrm>
            <a:off x="4486833" y="4397017"/>
            <a:ext cx="3159301" cy="527953"/>
          </a:xfrm>
          <a:prstGeom prst="rect">
            <a:avLst/>
          </a:prstGeom>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Digital </a:t>
            </a:r>
            <a:r>
              <a:rPr kumimoji="0" lang="nb-NO" sz="2400" b="0" i="0" u="none" strike="noStrike" kern="1200" cap="none" spc="0" normalizeH="0" baseline="0" noProof="0" err="1">
                <a:ln>
                  <a:noFill/>
                </a:ln>
                <a:solidFill>
                  <a:prstClr val="black"/>
                </a:solidFill>
                <a:effectLst/>
                <a:uLnTx/>
                <a:uFillTx/>
                <a:latin typeface="Calibri" panose="020F0502020204030204"/>
                <a:ea typeface="+mj-ea"/>
                <a:cs typeface="+mj-cs"/>
              </a:rPr>
              <a:t>Contact</a:t>
            </a: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 and </a:t>
            </a:r>
            <a:r>
              <a:rPr kumimoji="0" lang="nb-NO" sz="2400" b="0" i="0" u="none" strike="noStrike" kern="1200" cap="none" spc="0" normalizeH="0" baseline="0" noProof="0" err="1">
                <a:ln>
                  <a:noFill/>
                </a:ln>
                <a:solidFill>
                  <a:prstClr val="black"/>
                </a:solidFill>
                <a:effectLst/>
                <a:uLnTx/>
                <a:uFillTx/>
                <a:latin typeface="Calibri" panose="020F0502020204030204"/>
                <a:ea typeface="+mj-ea"/>
                <a:cs typeface="+mj-cs"/>
              </a:rPr>
              <a:t>Reservation</a:t>
            </a: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Register </a:t>
            </a:r>
          </a:p>
        </p:txBody>
      </p:sp>
      <p:sp>
        <p:nvSpPr>
          <p:cNvPr id="6" name="Tittel 1">
            <a:extLst>
              <a:ext uri="{FF2B5EF4-FFF2-40B4-BE49-F238E27FC236}">
                <a16:creationId xmlns:a16="http://schemas.microsoft.com/office/drawing/2014/main" id="{9F20955D-E3E9-6F2F-C2F7-5529243D36BE}"/>
              </a:ext>
            </a:extLst>
          </p:cNvPr>
          <p:cNvSpPr txBox="1">
            <a:spLocks/>
          </p:cNvSpPr>
          <p:nvPr/>
        </p:nvSpPr>
        <p:spPr>
          <a:xfrm>
            <a:off x="7889284" y="4337679"/>
            <a:ext cx="3924929" cy="71832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333333"/>
                </a:solidFill>
                <a:effectLst/>
                <a:uLnTx/>
                <a:uFillTx/>
                <a:latin typeface="Calibri" panose="020F0502020204030204"/>
                <a:ea typeface="+mj-ea"/>
                <a:cs typeface="+mj-cs"/>
              </a:rPr>
              <a:t>Central Coordinating Register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333333"/>
                </a:solidFill>
                <a:effectLst/>
                <a:uLnTx/>
                <a:uFillTx/>
                <a:latin typeface="Calibri" panose="020F0502020204030204"/>
                <a:ea typeface="+mj-ea"/>
                <a:cs typeface="+mj-cs"/>
              </a:rPr>
              <a:t>for Legal Entities</a:t>
            </a:r>
          </a:p>
        </p:txBody>
      </p:sp>
      <p:sp>
        <p:nvSpPr>
          <p:cNvPr id="7" name="Tittel 1">
            <a:extLst>
              <a:ext uri="{FF2B5EF4-FFF2-40B4-BE49-F238E27FC236}">
                <a16:creationId xmlns:a16="http://schemas.microsoft.com/office/drawing/2014/main" id="{64492117-BD7D-F3B8-5934-B306CEE0C116}"/>
              </a:ext>
            </a:extLst>
          </p:cNvPr>
          <p:cNvSpPr txBox="1">
            <a:spLocks/>
          </p:cNvSpPr>
          <p:nvPr/>
        </p:nvSpPr>
        <p:spPr>
          <a:xfrm>
            <a:off x="11576145" y="4266378"/>
            <a:ext cx="3367882" cy="52795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2400" b="0" i="0" u="none" strike="noStrike" kern="1200" cap="none" spc="0" normalizeH="0" baseline="0" noProof="0" err="1">
                <a:ln>
                  <a:noFill/>
                </a:ln>
                <a:solidFill>
                  <a:prstClr val="black"/>
                </a:solidFill>
                <a:effectLst/>
                <a:uLnTx/>
                <a:uFillTx/>
                <a:latin typeface="Calibri" panose="020F0502020204030204"/>
                <a:ea typeface="+mj-ea"/>
                <a:cs typeface="+mj-cs"/>
              </a:rPr>
              <a:t>Cadastre</a:t>
            </a: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 and Land Registrer </a:t>
            </a:r>
          </a:p>
        </p:txBody>
      </p:sp>
      <p:sp>
        <p:nvSpPr>
          <p:cNvPr id="9" name="Tittel 1">
            <a:extLst>
              <a:ext uri="{FF2B5EF4-FFF2-40B4-BE49-F238E27FC236}">
                <a16:creationId xmlns:a16="http://schemas.microsoft.com/office/drawing/2014/main" id="{B7B395EC-7889-9E6E-AE97-3261AE621E4E}"/>
              </a:ext>
            </a:extLst>
          </p:cNvPr>
          <p:cNvSpPr txBox="1">
            <a:spLocks/>
          </p:cNvSpPr>
          <p:nvPr/>
        </p:nvSpPr>
        <p:spPr>
          <a:xfrm>
            <a:off x="3356021" y="7452042"/>
            <a:ext cx="1841970" cy="52795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ID Gateway</a:t>
            </a:r>
          </a:p>
        </p:txBody>
      </p:sp>
      <p:sp>
        <p:nvSpPr>
          <p:cNvPr id="10" name="Tittel 1">
            <a:extLst>
              <a:ext uri="{FF2B5EF4-FFF2-40B4-BE49-F238E27FC236}">
                <a16:creationId xmlns:a16="http://schemas.microsoft.com/office/drawing/2014/main" id="{400139AA-5F68-4262-892C-9C8C311027D0}"/>
              </a:ext>
            </a:extLst>
          </p:cNvPr>
          <p:cNvSpPr txBox="1">
            <a:spLocks/>
          </p:cNvSpPr>
          <p:nvPr/>
        </p:nvSpPr>
        <p:spPr>
          <a:xfrm>
            <a:off x="6463007" y="7449261"/>
            <a:ext cx="2370308" cy="527953"/>
          </a:xfrm>
          <a:prstGeom prst="rect">
            <a:avLst/>
          </a:prstGeom>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j-ea"/>
                <a:cs typeface="+mj-cs"/>
              </a:rPr>
              <a:t>Digital </a:t>
            </a:r>
            <a:r>
              <a:rPr kumimoji="0" lang="nb-NO" sz="2400" b="0" i="0" u="none" strike="noStrike" kern="1200" cap="none" spc="0" normalizeH="0" baseline="0" noProof="0" err="1">
                <a:ln>
                  <a:noFill/>
                </a:ln>
                <a:solidFill>
                  <a:prstClr val="black"/>
                </a:solidFill>
                <a:effectLst/>
                <a:uLnTx/>
                <a:uFillTx/>
                <a:latin typeface="Calibri" panose="020F0502020204030204"/>
                <a:ea typeface="+mj-ea"/>
                <a:cs typeface="+mj-cs"/>
              </a:rPr>
              <a:t>Mailbox</a:t>
            </a:r>
          </a:p>
        </p:txBody>
      </p:sp>
      <p:sp>
        <p:nvSpPr>
          <p:cNvPr id="11" name="Tittel 1">
            <a:extLst>
              <a:ext uri="{FF2B5EF4-FFF2-40B4-BE49-F238E27FC236}">
                <a16:creationId xmlns:a16="http://schemas.microsoft.com/office/drawing/2014/main" id="{638B6B6D-A166-E4F3-F88D-59FE44DD6479}"/>
              </a:ext>
            </a:extLst>
          </p:cNvPr>
          <p:cNvSpPr txBox="1">
            <a:spLocks/>
          </p:cNvSpPr>
          <p:nvPr/>
        </p:nvSpPr>
        <p:spPr>
          <a:xfrm>
            <a:off x="11007058" y="7350076"/>
            <a:ext cx="1324527" cy="52795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nb-NO" sz="2400" b="0" i="0" u="none" strike="noStrike" kern="1200" cap="none" spc="0" normalizeH="0" baseline="0" noProof="0">
              <a:ln>
                <a:noFill/>
              </a:ln>
              <a:solidFill>
                <a:prstClr val="black"/>
              </a:solidFill>
              <a:effectLst/>
              <a:uLnTx/>
              <a:uFillTx/>
              <a:latin typeface="Calibri" panose="020F0502020204030204"/>
              <a:ea typeface="+mj-ea"/>
              <a:cs typeface="+mj-cs"/>
            </a:endParaRPr>
          </a:p>
        </p:txBody>
      </p:sp>
      <p:pic>
        <p:nvPicPr>
          <p:cNvPr id="12" name="Bilde 11">
            <a:extLst>
              <a:ext uri="{FF2B5EF4-FFF2-40B4-BE49-F238E27FC236}">
                <a16:creationId xmlns:a16="http://schemas.microsoft.com/office/drawing/2014/main" id="{241B6639-3236-66B9-2A08-7D45968202D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97506" y="5780823"/>
            <a:ext cx="1324527" cy="1497291"/>
          </a:xfrm>
          <a:prstGeom prst="rect">
            <a:avLst/>
          </a:prstGeom>
        </p:spPr>
      </p:pic>
      <p:pic>
        <p:nvPicPr>
          <p:cNvPr id="13" name="Bilde 12">
            <a:extLst>
              <a:ext uri="{FF2B5EF4-FFF2-40B4-BE49-F238E27FC236}">
                <a16:creationId xmlns:a16="http://schemas.microsoft.com/office/drawing/2014/main" id="{75888024-347E-AA47-ECC0-80E656DD9B8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14742" y="5755397"/>
            <a:ext cx="1324527" cy="1497292"/>
          </a:xfrm>
          <a:prstGeom prst="rect">
            <a:avLst/>
          </a:prstGeom>
        </p:spPr>
      </p:pic>
      <p:pic>
        <p:nvPicPr>
          <p:cNvPr id="14" name="Bilde 13">
            <a:extLst>
              <a:ext uri="{FF2B5EF4-FFF2-40B4-BE49-F238E27FC236}">
                <a16:creationId xmlns:a16="http://schemas.microsoft.com/office/drawing/2014/main" id="{C03E4BB2-6ABA-9A15-D22F-2315DF26695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04219" y="2769086"/>
            <a:ext cx="1324527" cy="1497292"/>
          </a:xfrm>
          <a:prstGeom prst="rect">
            <a:avLst/>
          </a:prstGeom>
        </p:spPr>
      </p:pic>
      <p:pic>
        <p:nvPicPr>
          <p:cNvPr id="15" name="Bilde 14">
            <a:extLst>
              <a:ext uri="{FF2B5EF4-FFF2-40B4-BE49-F238E27FC236}">
                <a16:creationId xmlns:a16="http://schemas.microsoft.com/office/drawing/2014/main" id="{0F4E3376-583E-F57E-9850-E25737933C1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52926" y="2929579"/>
            <a:ext cx="1408100" cy="1408100"/>
          </a:xfrm>
          <a:prstGeom prst="rect">
            <a:avLst/>
          </a:prstGeom>
        </p:spPr>
      </p:pic>
      <p:pic>
        <p:nvPicPr>
          <p:cNvPr id="18" name="Bilde 17">
            <a:extLst>
              <a:ext uri="{FF2B5EF4-FFF2-40B4-BE49-F238E27FC236}">
                <a16:creationId xmlns:a16="http://schemas.microsoft.com/office/drawing/2014/main" id="{0C474FB4-3613-3D7A-BCF2-51F6BC1AE18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056748" y="2824388"/>
            <a:ext cx="1615454" cy="1615454"/>
          </a:xfrm>
          <a:prstGeom prst="rect">
            <a:avLst/>
          </a:prstGeom>
        </p:spPr>
      </p:pic>
      <p:pic>
        <p:nvPicPr>
          <p:cNvPr id="20" name="Bilde 19">
            <a:extLst>
              <a:ext uri="{FF2B5EF4-FFF2-40B4-BE49-F238E27FC236}">
                <a16:creationId xmlns:a16="http://schemas.microsoft.com/office/drawing/2014/main" id="{283F8AA2-5949-F834-AFF1-D6F839EC65E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052282" y="2525631"/>
            <a:ext cx="1858790" cy="1858790"/>
          </a:xfrm>
          <a:prstGeom prst="rect">
            <a:avLst/>
          </a:prstGeom>
        </p:spPr>
      </p:pic>
      <p:pic>
        <p:nvPicPr>
          <p:cNvPr id="22" name="Bilde 21">
            <a:extLst>
              <a:ext uri="{FF2B5EF4-FFF2-40B4-BE49-F238E27FC236}">
                <a16:creationId xmlns:a16="http://schemas.microsoft.com/office/drawing/2014/main" id="{6C629C7F-CEB4-1A2B-1933-FD179566B04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626846" y="6180588"/>
            <a:ext cx="4025650" cy="527954"/>
          </a:xfrm>
          <a:prstGeom prst="rect">
            <a:avLst/>
          </a:prstGeom>
        </p:spPr>
      </p:pic>
    </p:spTree>
    <p:extLst>
      <p:ext uri="{BB962C8B-B14F-4D97-AF65-F5344CB8AC3E}">
        <p14:creationId xmlns:p14="http://schemas.microsoft.com/office/powerpoint/2010/main" val="30556805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Ellipse 20">
            <a:extLst>
              <a:ext uri="{FF2B5EF4-FFF2-40B4-BE49-F238E27FC236}">
                <a16:creationId xmlns:a16="http://schemas.microsoft.com/office/drawing/2014/main" id="{07656698-1B72-3740-AFE2-03449CF29A42}"/>
              </a:ext>
            </a:extLst>
          </p:cNvPr>
          <p:cNvSpPr/>
          <p:nvPr/>
        </p:nvSpPr>
        <p:spPr>
          <a:xfrm rot="18000000">
            <a:off x="-3346996" y="-2266247"/>
            <a:ext cx="5790069" cy="5233644"/>
          </a:xfrm>
          <a:prstGeom prst="ellipse">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Arial" panose="020B0604020202020204"/>
              <a:ea typeface="+mn-ea"/>
              <a:cs typeface="+mn-cs"/>
            </a:endParaRPr>
          </a:p>
        </p:txBody>
      </p:sp>
      <p:grpSp>
        <p:nvGrpSpPr>
          <p:cNvPr id="22" name="Gruppe 21">
            <a:extLst>
              <a:ext uri="{FF2B5EF4-FFF2-40B4-BE49-F238E27FC236}">
                <a16:creationId xmlns:a16="http://schemas.microsoft.com/office/drawing/2014/main" id="{48A06B21-F3B4-7B41-A16E-AF48D9F57C2F}"/>
              </a:ext>
            </a:extLst>
          </p:cNvPr>
          <p:cNvGrpSpPr/>
          <p:nvPr/>
        </p:nvGrpSpPr>
        <p:grpSpPr>
          <a:xfrm rot="10800000">
            <a:off x="-3828374" y="-2157240"/>
            <a:ext cx="2646923" cy="2646923"/>
            <a:chOff x="6611881" y="409235"/>
            <a:chExt cx="2647440" cy="2647440"/>
          </a:xfrm>
        </p:grpSpPr>
        <p:sp>
          <p:nvSpPr>
            <p:cNvPr id="23" name="Ellipse 22">
              <a:extLst>
                <a:ext uri="{FF2B5EF4-FFF2-40B4-BE49-F238E27FC236}">
                  <a16:creationId xmlns:a16="http://schemas.microsoft.com/office/drawing/2014/main" id="{A7F43B34-54BB-7C4D-89E7-72AD7B2109A0}"/>
                </a:ext>
              </a:extLst>
            </p:cNvPr>
            <p:cNvSpPr/>
            <p:nvPr/>
          </p:nvSpPr>
          <p:spPr>
            <a:xfrm>
              <a:off x="6611881" y="409235"/>
              <a:ext cx="2647440" cy="2647440"/>
            </a:xfrm>
            <a:prstGeom prst="ellipse">
              <a:avLst/>
            </a:prstGeom>
            <a:solidFill>
              <a:srgbClr val="0062BA"/>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4" name="TekstSylinder 23">
              <a:extLst>
                <a:ext uri="{FF2B5EF4-FFF2-40B4-BE49-F238E27FC236}">
                  <a16:creationId xmlns:a16="http://schemas.microsoft.com/office/drawing/2014/main" id="{17A0AA07-3FDE-F940-AF8C-FF94BB732F58}"/>
                </a:ext>
              </a:extLst>
            </p:cNvPr>
            <p:cNvSpPr txBox="1"/>
            <p:nvPr/>
          </p:nvSpPr>
          <p:spPr>
            <a:xfrm>
              <a:off x="7003294" y="1484795"/>
              <a:ext cx="1864613" cy="440762"/>
            </a:xfrm>
            <a:prstGeom prst="rect">
              <a:avLst/>
            </a:prstGeom>
            <a:noFill/>
          </p:spPr>
          <p:txBody>
            <a:bodyPr wrap="none" rtlCol="0">
              <a:spAutoFit/>
            </a:bodyPr>
            <a:lstStyle/>
            <a:p>
              <a:pPr marL="0" marR="0" lvl="0" indent="0" algn="l" defTabSz="1149949" rtl="0" eaLnBrk="1" fontAlgn="auto" latinLnBrk="0" hangingPunct="1">
                <a:lnSpc>
                  <a:spcPct val="100000"/>
                </a:lnSpc>
                <a:spcBef>
                  <a:spcPts val="0"/>
                </a:spcBef>
                <a:spcAft>
                  <a:spcPts val="0"/>
                </a:spcAft>
                <a:buClrTx/>
                <a:buSzTx/>
                <a:buFontTx/>
                <a:buNone/>
                <a:tabLst/>
                <a:defRPr/>
              </a:pPr>
              <a:r>
                <a:rPr kumimoji="0" lang="nb-NO" sz="2264" b="0" i="0" u="none" strike="noStrike" kern="1200" cap="none" spc="0" normalizeH="0" baseline="0" noProof="0" err="1">
                  <a:ln>
                    <a:noFill/>
                  </a:ln>
                  <a:solidFill>
                    <a:prstClr val="white"/>
                  </a:solidFill>
                  <a:effectLst/>
                  <a:uLnTx/>
                  <a:uFillTx/>
                  <a:latin typeface="Arial" panose="020B0604020202020204"/>
                  <a:ea typeface="+mn-ea"/>
                  <a:cs typeface="+mn-cs"/>
                </a:rPr>
                <a:t>Premissgivar</a:t>
              </a:r>
              <a:endParaRPr kumimoji="0" lang="nb-NO" sz="2264" b="0" i="0" u="none" strike="noStrike" kern="1200" cap="none" spc="0" normalizeH="0" baseline="0" noProof="0">
                <a:ln>
                  <a:noFill/>
                </a:ln>
                <a:solidFill>
                  <a:prstClr val="white"/>
                </a:solidFill>
                <a:effectLst/>
                <a:uLnTx/>
                <a:uFillTx/>
                <a:latin typeface="Arial" panose="020B0604020202020204"/>
                <a:ea typeface="+mn-ea"/>
                <a:cs typeface="+mn-cs"/>
              </a:endParaRPr>
            </a:p>
          </p:txBody>
        </p:sp>
      </p:grpSp>
      <p:grpSp>
        <p:nvGrpSpPr>
          <p:cNvPr id="25" name="Gruppe 24">
            <a:extLst>
              <a:ext uri="{FF2B5EF4-FFF2-40B4-BE49-F238E27FC236}">
                <a16:creationId xmlns:a16="http://schemas.microsoft.com/office/drawing/2014/main" id="{408FB227-0BC1-A84E-A9C7-C9B9F6994C09}"/>
              </a:ext>
            </a:extLst>
          </p:cNvPr>
          <p:cNvGrpSpPr/>
          <p:nvPr/>
        </p:nvGrpSpPr>
        <p:grpSpPr>
          <a:xfrm rot="16200000">
            <a:off x="-211023" y="-3126975"/>
            <a:ext cx="2646923" cy="2646923"/>
            <a:chOff x="9259321" y="3056675"/>
            <a:chExt cx="2647440" cy="2647440"/>
          </a:xfrm>
        </p:grpSpPr>
        <p:sp>
          <p:nvSpPr>
            <p:cNvPr id="26" name="Ellipse 25">
              <a:extLst>
                <a:ext uri="{FF2B5EF4-FFF2-40B4-BE49-F238E27FC236}">
                  <a16:creationId xmlns:a16="http://schemas.microsoft.com/office/drawing/2014/main" id="{347FE57E-091B-0D4E-8488-F41A889E54F2}"/>
                </a:ext>
              </a:extLst>
            </p:cNvPr>
            <p:cNvSpPr/>
            <p:nvPr/>
          </p:nvSpPr>
          <p:spPr>
            <a:xfrm>
              <a:off x="9259321" y="3056675"/>
              <a:ext cx="2647440" cy="2647440"/>
            </a:xfrm>
            <a:prstGeom prst="ellipse">
              <a:avLst/>
            </a:prstGeom>
            <a:solidFill>
              <a:srgbClr val="0062BA"/>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7" name="TekstSylinder 26">
              <a:extLst>
                <a:ext uri="{FF2B5EF4-FFF2-40B4-BE49-F238E27FC236}">
                  <a16:creationId xmlns:a16="http://schemas.microsoft.com/office/drawing/2014/main" id="{D863D87E-2A35-9E4F-8047-86DD70DCF034}"/>
                </a:ext>
              </a:extLst>
            </p:cNvPr>
            <p:cNvSpPr txBox="1"/>
            <p:nvPr/>
          </p:nvSpPr>
          <p:spPr>
            <a:xfrm>
              <a:off x="9812645" y="4131246"/>
              <a:ext cx="1540806" cy="440762"/>
            </a:xfrm>
            <a:prstGeom prst="rect">
              <a:avLst/>
            </a:prstGeom>
            <a:noFill/>
          </p:spPr>
          <p:txBody>
            <a:bodyPr wrap="none" rtlCol="0">
              <a:spAutoFit/>
            </a:bodyPr>
            <a:lstStyle/>
            <a:p>
              <a:pPr marL="0" marR="0" lvl="0" indent="0" algn="l" defTabSz="1149949" rtl="0" eaLnBrk="1" fontAlgn="auto" latinLnBrk="0" hangingPunct="1">
                <a:lnSpc>
                  <a:spcPct val="100000"/>
                </a:lnSpc>
                <a:spcBef>
                  <a:spcPts val="0"/>
                </a:spcBef>
                <a:spcAft>
                  <a:spcPts val="0"/>
                </a:spcAft>
                <a:buClrTx/>
                <a:buSzTx/>
                <a:buFontTx/>
                <a:buNone/>
                <a:tabLst/>
                <a:defRPr/>
              </a:pPr>
              <a:r>
                <a:rPr kumimoji="0" lang="nb-NO" sz="2264" b="0" i="0" u="none" strike="noStrike" kern="1200" cap="none" spc="0" normalizeH="0" baseline="0" noProof="0">
                  <a:ln>
                    <a:noFill/>
                  </a:ln>
                  <a:solidFill>
                    <a:prstClr val="white"/>
                  </a:solidFill>
                  <a:effectLst/>
                  <a:uLnTx/>
                  <a:uFillTx/>
                  <a:latin typeface="Arial" panose="020B0604020202020204"/>
                  <a:ea typeface="+mn-ea"/>
                  <a:cs typeface="+mn-cs"/>
                </a:rPr>
                <a:t>Iverksetter</a:t>
              </a:r>
            </a:p>
          </p:txBody>
        </p:sp>
      </p:grpSp>
      <p:grpSp>
        <p:nvGrpSpPr>
          <p:cNvPr id="28" name="Gruppe 27">
            <a:extLst>
              <a:ext uri="{FF2B5EF4-FFF2-40B4-BE49-F238E27FC236}">
                <a16:creationId xmlns:a16="http://schemas.microsoft.com/office/drawing/2014/main" id="{DB956E77-26D0-7547-9357-DC9D8DA7113D}"/>
              </a:ext>
            </a:extLst>
          </p:cNvPr>
          <p:cNvGrpSpPr/>
          <p:nvPr/>
        </p:nvGrpSpPr>
        <p:grpSpPr>
          <a:xfrm>
            <a:off x="240523" y="893657"/>
            <a:ext cx="2691209" cy="2646923"/>
            <a:chOff x="6611881" y="5704115"/>
            <a:chExt cx="2691735" cy="2647440"/>
          </a:xfrm>
        </p:grpSpPr>
        <p:sp>
          <p:nvSpPr>
            <p:cNvPr id="29" name="Ellipse 28">
              <a:extLst>
                <a:ext uri="{FF2B5EF4-FFF2-40B4-BE49-F238E27FC236}">
                  <a16:creationId xmlns:a16="http://schemas.microsoft.com/office/drawing/2014/main" id="{6C79B6CA-2A45-E849-9206-78ED6A83BE6C}"/>
                </a:ext>
              </a:extLst>
            </p:cNvPr>
            <p:cNvSpPr/>
            <p:nvPr/>
          </p:nvSpPr>
          <p:spPr>
            <a:xfrm>
              <a:off x="6611881" y="5704115"/>
              <a:ext cx="2647440" cy="2647440"/>
            </a:xfrm>
            <a:prstGeom prst="ellipse">
              <a:avLst/>
            </a:prstGeom>
            <a:solidFill>
              <a:srgbClr val="0062BA"/>
            </a:solidFill>
            <a:ln>
              <a:noFill/>
            </a:ln>
          </p:spPr>
          <p:style>
            <a:lnRef idx="2">
              <a:schemeClr val="accent3">
                <a:shade val="50000"/>
              </a:schemeClr>
            </a:lnRef>
            <a:fillRef idx="1">
              <a:schemeClr val="accent3"/>
            </a:fillRef>
            <a:effectRef idx="0">
              <a:schemeClr val="accent3"/>
            </a:effectRef>
            <a:fontRef idx="minor">
              <a:schemeClr val="lt1"/>
            </a:fontRef>
          </p:style>
          <p:txBody>
            <a:bodyPr lIns="91422" tIns="45711" rIns="91422" bIns="45711"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Arial" panose="020B0604020202020204"/>
                <a:ea typeface="+mn-ea"/>
                <a:cs typeface="Calibri"/>
              </a:endParaRPr>
            </a:p>
          </p:txBody>
        </p:sp>
        <p:sp>
          <p:nvSpPr>
            <p:cNvPr id="30" name="TekstSylinder 29">
              <a:extLst>
                <a:ext uri="{FF2B5EF4-FFF2-40B4-BE49-F238E27FC236}">
                  <a16:creationId xmlns:a16="http://schemas.microsoft.com/office/drawing/2014/main" id="{CC1E0735-DF8F-474D-8FD7-98F2275D28B3}"/>
                </a:ext>
              </a:extLst>
            </p:cNvPr>
            <p:cNvSpPr txBox="1"/>
            <p:nvPr/>
          </p:nvSpPr>
          <p:spPr>
            <a:xfrm>
              <a:off x="6858716" y="6442806"/>
              <a:ext cx="2444900" cy="830868"/>
            </a:xfrm>
            <a:prstGeom prst="rect">
              <a:avLst/>
            </a:prstGeom>
            <a:noFill/>
          </p:spPr>
          <p:txBody>
            <a:bodyPr wrap="none" lIns="91422" tIns="45711" rIns="91422" bIns="45711" rtlCol="0" anchor="t">
              <a:spAutoFit/>
            </a:bodyPr>
            <a:lstStyle/>
            <a:p>
              <a:pPr marL="0" marR="0" lvl="0" indent="0" algn="l" defTabSz="1149949" rtl="0" eaLnBrk="1" fontAlgn="auto" latinLnBrk="0" hangingPunct="1">
                <a:lnSpc>
                  <a:spcPct val="100000"/>
                </a:lnSpc>
                <a:spcBef>
                  <a:spcPts val="0"/>
                </a:spcBef>
                <a:spcAft>
                  <a:spcPts val="0"/>
                </a:spcAft>
                <a:buClrTx/>
                <a:buSzTx/>
                <a:buFontTx/>
                <a:buNone/>
                <a:tabLst/>
                <a:defRPr/>
              </a:pPr>
              <a:r>
                <a:rPr kumimoji="0" lang="nb-NO" sz="4799" b="0" i="0" u="none" strike="noStrike" kern="1200" cap="none" spc="0" normalizeH="0" baseline="0" noProof="0" err="1">
                  <a:ln>
                    <a:noFill/>
                  </a:ln>
                  <a:solidFill>
                    <a:prstClr val="white"/>
                  </a:solidFill>
                  <a:effectLst/>
                  <a:uLnTx/>
                  <a:uFillTx/>
                  <a:latin typeface="Arial" panose="020B0604020202020204"/>
                  <a:ea typeface="+mn-ea"/>
                  <a:cs typeface="+mn-cs"/>
                </a:rPr>
                <a:t>Supplier</a:t>
              </a:r>
              <a:endParaRPr kumimoji="0" lang="nb-NO" sz="4799" b="0" i="0" u="none" strike="noStrike" kern="1200" cap="none" spc="0" normalizeH="0" baseline="0" noProof="0">
                <a:ln>
                  <a:noFill/>
                </a:ln>
                <a:solidFill>
                  <a:prstClr val="white"/>
                </a:solidFill>
                <a:effectLst/>
                <a:uLnTx/>
                <a:uFillTx/>
                <a:latin typeface="Arial" panose="020B0604020202020204"/>
                <a:ea typeface="+mn-ea"/>
                <a:cs typeface="Calibri"/>
              </a:endParaRPr>
            </a:p>
          </p:txBody>
        </p:sp>
      </p:grpSp>
      <p:grpSp>
        <p:nvGrpSpPr>
          <p:cNvPr id="31" name="Gruppe 30">
            <a:extLst>
              <a:ext uri="{FF2B5EF4-FFF2-40B4-BE49-F238E27FC236}">
                <a16:creationId xmlns:a16="http://schemas.microsoft.com/office/drawing/2014/main" id="{5F5B3511-CC1C-EA46-A9F8-2789872A6A8A}"/>
              </a:ext>
            </a:extLst>
          </p:cNvPr>
          <p:cNvGrpSpPr/>
          <p:nvPr/>
        </p:nvGrpSpPr>
        <p:grpSpPr>
          <a:xfrm rot="18000000">
            <a:off x="-2859529" y="1458522"/>
            <a:ext cx="2646923" cy="2646923"/>
            <a:chOff x="3964443" y="3056675"/>
            <a:chExt cx="2647440" cy="2647440"/>
          </a:xfrm>
        </p:grpSpPr>
        <p:sp>
          <p:nvSpPr>
            <p:cNvPr id="32" name="Ellipse 31">
              <a:extLst>
                <a:ext uri="{FF2B5EF4-FFF2-40B4-BE49-F238E27FC236}">
                  <a16:creationId xmlns:a16="http://schemas.microsoft.com/office/drawing/2014/main" id="{19A70A0F-D6F6-2F41-A826-DD0E956574AF}"/>
                </a:ext>
              </a:extLst>
            </p:cNvPr>
            <p:cNvSpPr/>
            <p:nvPr/>
          </p:nvSpPr>
          <p:spPr>
            <a:xfrm>
              <a:off x="3964443" y="3056675"/>
              <a:ext cx="2647440" cy="2647440"/>
            </a:xfrm>
            <a:prstGeom prst="ellipse">
              <a:avLst/>
            </a:prstGeom>
            <a:solidFill>
              <a:srgbClr val="0062BA"/>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3" name="TekstSylinder 32">
              <a:extLst>
                <a:ext uri="{FF2B5EF4-FFF2-40B4-BE49-F238E27FC236}">
                  <a16:creationId xmlns:a16="http://schemas.microsoft.com/office/drawing/2014/main" id="{26D20992-F7AB-2348-8C75-A874A662D91D}"/>
                </a:ext>
              </a:extLst>
            </p:cNvPr>
            <p:cNvSpPr txBox="1"/>
            <p:nvPr/>
          </p:nvSpPr>
          <p:spPr>
            <a:xfrm>
              <a:off x="4324446" y="3670914"/>
              <a:ext cx="1842438" cy="1486048"/>
            </a:xfrm>
            <a:prstGeom prst="rect">
              <a:avLst/>
            </a:prstGeom>
            <a:noFill/>
          </p:spPr>
          <p:txBody>
            <a:bodyPr wrap="square" rtlCol="0">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2264" b="0" i="0" u="none" strike="noStrike" kern="1200" cap="none" spc="0" normalizeH="0" baseline="0" noProof="0">
                  <a:ln>
                    <a:noFill/>
                  </a:ln>
                  <a:solidFill>
                    <a:prstClr val="white"/>
                  </a:solidFill>
                  <a:effectLst/>
                  <a:uLnTx/>
                  <a:uFillTx/>
                  <a:latin typeface="Arial" panose="020B0604020202020204"/>
                  <a:ea typeface="+mn-ea"/>
                  <a:cs typeface="+mn-cs"/>
                </a:rPr>
                <a:t>Tilsyn for universell utforming av ikt</a:t>
              </a:r>
            </a:p>
          </p:txBody>
        </p:sp>
      </p:grpSp>
      <p:sp>
        <p:nvSpPr>
          <p:cNvPr id="16" name="Tittel 2">
            <a:extLst>
              <a:ext uri="{FF2B5EF4-FFF2-40B4-BE49-F238E27FC236}">
                <a16:creationId xmlns:a16="http://schemas.microsoft.com/office/drawing/2014/main" id="{1156D4AD-16AF-E144-B6A3-65A288E0CAE3}"/>
              </a:ext>
            </a:extLst>
          </p:cNvPr>
          <p:cNvSpPr txBox="1">
            <a:spLocks/>
          </p:cNvSpPr>
          <p:nvPr/>
        </p:nvSpPr>
        <p:spPr>
          <a:xfrm>
            <a:off x="3533072" y="1336774"/>
            <a:ext cx="11424970" cy="1557875"/>
          </a:xfrm>
          <a:prstGeom prst="rect">
            <a:avLst/>
          </a:prstGeom>
        </p:spPr>
        <p:txBody>
          <a:bodyPr vert="horz" lIns="0" tIns="0" rIns="0" bIns="0" rtlCol="0" anchor="t" anchorCtr="0">
            <a:noAutofit/>
          </a:bodyPr>
          <a:lstStyle>
            <a:lvl1pPr algn="l" defTabSz="1219085" rtl="0" eaLnBrk="1" latinLnBrk="0" hangingPunct="1">
              <a:lnSpc>
                <a:spcPct val="90000"/>
              </a:lnSpc>
              <a:spcBef>
                <a:spcPct val="0"/>
              </a:spcBef>
              <a:buNone/>
              <a:defRPr sz="5000" kern="1200">
                <a:solidFill>
                  <a:schemeClr val="dk2"/>
                </a:solidFill>
                <a:latin typeface="+mj-lt"/>
                <a:ea typeface="+mj-ea"/>
                <a:cs typeface="+mj-cs"/>
              </a:defRPr>
            </a:lvl1pPr>
          </a:lstStyle>
          <a:p>
            <a:pPr marL="0" marR="0" lvl="0" indent="0" algn="l" defTabSz="1219085" rtl="0" eaLnBrk="1" fontAlgn="auto" latinLnBrk="0" hangingPunct="1">
              <a:lnSpc>
                <a:spcPct val="90000"/>
              </a:lnSpc>
              <a:spcBef>
                <a:spcPct val="0"/>
              </a:spcBef>
              <a:spcAft>
                <a:spcPts val="0"/>
              </a:spcAft>
              <a:buClrTx/>
              <a:buSzTx/>
              <a:buFontTx/>
              <a:buNone/>
              <a:tabLst/>
              <a:defRPr/>
            </a:pPr>
            <a:r>
              <a:rPr kumimoji="0" lang="nn-NO" sz="4399" b="1" i="0" u="none" strike="noStrike" kern="1200" cap="none" spc="0" normalizeH="0" baseline="0" noProof="0" err="1">
                <a:ln>
                  <a:noFill/>
                </a:ln>
                <a:solidFill>
                  <a:srgbClr val="1E2B3C"/>
                </a:solidFill>
                <a:effectLst/>
                <a:uLnTx/>
                <a:uFillTx/>
                <a:latin typeface="Arial" panose="020B0604020202020204"/>
                <a:ea typeface="+mj-ea"/>
                <a:cs typeface="+mj-cs"/>
              </a:rPr>
              <a:t>of</a:t>
            </a:r>
            <a:r>
              <a:rPr kumimoji="0" lang="nn-NO" sz="4399" b="1" i="0" u="none" strike="noStrike" kern="1200" cap="none" spc="0" normalizeH="0" baseline="0" noProof="0">
                <a:ln>
                  <a:noFill/>
                </a:ln>
                <a:solidFill>
                  <a:srgbClr val="1E2B3C"/>
                </a:solidFill>
                <a:effectLst/>
                <a:uLnTx/>
                <a:uFillTx/>
                <a:latin typeface="Arial" panose="020B0604020202020204"/>
                <a:ea typeface="+mj-ea"/>
                <a:cs typeface="+mj-cs"/>
              </a:rPr>
              <a:t> </a:t>
            </a:r>
            <a:r>
              <a:rPr kumimoji="0" lang="nn-NO" sz="4399" b="1" i="0" u="none" strike="noStrike" kern="1200" cap="none" spc="0" normalizeH="0" baseline="0" noProof="0" err="1">
                <a:ln>
                  <a:noFill/>
                </a:ln>
                <a:solidFill>
                  <a:srgbClr val="1E2B3C"/>
                </a:solidFill>
                <a:effectLst/>
                <a:uLnTx/>
                <a:uFillTx/>
                <a:latin typeface="Arial" panose="020B0604020202020204"/>
                <a:ea typeface="+mj-ea"/>
                <a:cs typeface="+mj-cs"/>
              </a:rPr>
              <a:t>shared</a:t>
            </a:r>
            <a:r>
              <a:rPr kumimoji="0" lang="nn-NO" sz="4399" b="1" i="0" u="none" strike="noStrike" kern="1200" cap="none" spc="0" normalizeH="0" baseline="0" noProof="0">
                <a:ln>
                  <a:noFill/>
                </a:ln>
                <a:solidFill>
                  <a:srgbClr val="1E2B3C"/>
                </a:solidFill>
                <a:effectLst/>
                <a:uLnTx/>
                <a:uFillTx/>
                <a:latin typeface="Arial" panose="020B0604020202020204"/>
                <a:ea typeface="+mj-ea"/>
                <a:cs typeface="+mj-cs"/>
              </a:rPr>
              <a:t> digital </a:t>
            </a:r>
            <a:r>
              <a:rPr kumimoji="0" lang="nn-NO" sz="4799" b="1" i="0" u="none" strike="noStrike" kern="1200" cap="none" spc="0" normalizeH="0" baseline="0" noProof="0" err="1">
                <a:ln>
                  <a:noFill/>
                </a:ln>
                <a:solidFill>
                  <a:srgbClr val="1E2B3C"/>
                </a:solidFill>
                <a:effectLst/>
                <a:uLnTx/>
                <a:uFillTx/>
                <a:latin typeface="Arial" panose="020B0604020202020204"/>
                <a:ea typeface="+mj-ea"/>
                <a:cs typeface="+mj-cs"/>
              </a:rPr>
              <a:t>solutions</a:t>
            </a:r>
            <a:endParaRPr kumimoji="0" lang="nn-NO" sz="4799" b="1" i="0" u="none" strike="noStrike" kern="1200" cap="none" spc="0" normalizeH="0" baseline="0" noProof="0">
              <a:ln>
                <a:noFill/>
              </a:ln>
              <a:solidFill>
                <a:srgbClr val="1E2B3C"/>
              </a:solidFill>
              <a:effectLst/>
              <a:uLnTx/>
              <a:uFillTx/>
              <a:latin typeface="Arial" panose="020B0604020202020204"/>
              <a:ea typeface="+mj-ea"/>
              <a:cs typeface="+mj-cs"/>
            </a:endParaRPr>
          </a:p>
        </p:txBody>
      </p:sp>
      <p:pic>
        <p:nvPicPr>
          <p:cNvPr id="10" name="Bilde 9">
            <a:extLst>
              <a:ext uri="{FF2B5EF4-FFF2-40B4-BE49-F238E27FC236}">
                <a16:creationId xmlns:a16="http://schemas.microsoft.com/office/drawing/2014/main" id="{E8220D74-EB6C-C145-BE31-CB959257F66F}"/>
              </a:ext>
            </a:extLst>
          </p:cNvPr>
          <p:cNvPicPr>
            <a:picLocks noChangeAspect="1"/>
          </p:cNvPicPr>
          <p:nvPr/>
        </p:nvPicPr>
        <p:blipFill rotWithShape="1">
          <a:blip r:embed="rId3"/>
          <a:srcRect t="10277"/>
          <a:stretch/>
        </p:blipFill>
        <p:spPr>
          <a:xfrm>
            <a:off x="4099294" y="4649817"/>
            <a:ext cx="1668605" cy="2196865"/>
          </a:xfrm>
          <a:prstGeom prst="rect">
            <a:avLst/>
          </a:prstGeom>
        </p:spPr>
      </p:pic>
      <p:pic>
        <p:nvPicPr>
          <p:cNvPr id="12" name="Bilde 11">
            <a:extLst>
              <a:ext uri="{FF2B5EF4-FFF2-40B4-BE49-F238E27FC236}">
                <a16:creationId xmlns:a16="http://schemas.microsoft.com/office/drawing/2014/main" id="{3F6A2ED4-6E43-1742-9A52-FEA0325AC323}"/>
              </a:ext>
            </a:extLst>
          </p:cNvPr>
          <p:cNvPicPr>
            <a:picLocks noChangeAspect="1"/>
          </p:cNvPicPr>
          <p:nvPr/>
        </p:nvPicPr>
        <p:blipFill rotWithShape="1">
          <a:blip r:embed="rId4"/>
          <a:srcRect t="10253"/>
          <a:stretch/>
        </p:blipFill>
        <p:spPr>
          <a:xfrm>
            <a:off x="8624913" y="3088688"/>
            <a:ext cx="1667605" cy="2196133"/>
          </a:xfrm>
          <a:prstGeom prst="rect">
            <a:avLst/>
          </a:prstGeom>
        </p:spPr>
      </p:pic>
      <p:pic>
        <p:nvPicPr>
          <p:cNvPr id="14" name="Bilde 13">
            <a:extLst>
              <a:ext uri="{FF2B5EF4-FFF2-40B4-BE49-F238E27FC236}">
                <a16:creationId xmlns:a16="http://schemas.microsoft.com/office/drawing/2014/main" id="{2B6689CF-1D30-A24D-972F-6F923EFF6AB6}"/>
              </a:ext>
            </a:extLst>
          </p:cNvPr>
          <p:cNvPicPr>
            <a:picLocks noChangeAspect="1"/>
          </p:cNvPicPr>
          <p:nvPr/>
        </p:nvPicPr>
        <p:blipFill rotWithShape="1">
          <a:blip r:embed="rId5"/>
          <a:srcRect t="12928"/>
          <a:stretch/>
        </p:blipFill>
        <p:spPr>
          <a:xfrm>
            <a:off x="10424977" y="3136606"/>
            <a:ext cx="1668605" cy="2131945"/>
          </a:xfrm>
          <a:prstGeom prst="rect">
            <a:avLst/>
          </a:prstGeom>
        </p:spPr>
      </p:pic>
      <p:pic>
        <p:nvPicPr>
          <p:cNvPr id="17" name="Bilde 16">
            <a:extLst>
              <a:ext uri="{FF2B5EF4-FFF2-40B4-BE49-F238E27FC236}">
                <a16:creationId xmlns:a16="http://schemas.microsoft.com/office/drawing/2014/main" id="{52F93910-B2C2-ED41-8281-2451D2C27CB2}"/>
              </a:ext>
            </a:extLst>
          </p:cNvPr>
          <p:cNvPicPr>
            <a:picLocks noChangeAspect="1"/>
          </p:cNvPicPr>
          <p:nvPr/>
        </p:nvPicPr>
        <p:blipFill rotWithShape="1">
          <a:blip r:embed="rId6"/>
          <a:srcRect t="12928"/>
          <a:stretch/>
        </p:blipFill>
        <p:spPr>
          <a:xfrm>
            <a:off x="12246236" y="3136604"/>
            <a:ext cx="1668606" cy="2131946"/>
          </a:xfrm>
          <a:prstGeom prst="rect">
            <a:avLst/>
          </a:prstGeom>
        </p:spPr>
      </p:pic>
      <p:pic>
        <p:nvPicPr>
          <p:cNvPr id="20" name="Bilde 19">
            <a:extLst>
              <a:ext uri="{FF2B5EF4-FFF2-40B4-BE49-F238E27FC236}">
                <a16:creationId xmlns:a16="http://schemas.microsoft.com/office/drawing/2014/main" id="{3BC6C832-D424-CC48-ABDA-8B4CF9E1A07F}"/>
              </a:ext>
            </a:extLst>
          </p:cNvPr>
          <p:cNvPicPr>
            <a:picLocks noChangeAspect="1"/>
          </p:cNvPicPr>
          <p:nvPr/>
        </p:nvPicPr>
        <p:blipFill rotWithShape="1">
          <a:blip r:embed="rId7"/>
          <a:srcRect b="24064"/>
          <a:stretch/>
        </p:blipFill>
        <p:spPr>
          <a:xfrm>
            <a:off x="5872540" y="4959771"/>
            <a:ext cx="1665174" cy="2116589"/>
          </a:xfrm>
          <a:prstGeom prst="rect">
            <a:avLst/>
          </a:prstGeom>
        </p:spPr>
      </p:pic>
      <p:pic>
        <p:nvPicPr>
          <p:cNvPr id="35" name="Bilde 34">
            <a:extLst>
              <a:ext uri="{FF2B5EF4-FFF2-40B4-BE49-F238E27FC236}">
                <a16:creationId xmlns:a16="http://schemas.microsoft.com/office/drawing/2014/main" id="{C3B8EC4F-7AF8-DB45-93B3-C27918AA8C5F}"/>
              </a:ext>
            </a:extLst>
          </p:cNvPr>
          <p:cNvPicPr>
            <a:picLocks noChangeAspect="1"/>
          </p:cNvPicPr>
          <p:nvPr/>
        </p:nvPicPr>
        <p:blipFill rotWithShape="1">
          <a:blip r:embed="rId8"/>
          <a:srcRect t="12470"/>
          <a:stretch/>
        </p:blipFill>
        <p:spPr>
          <a:xfrm>
            <a:off x="4961193" y="3136604"/>
            <a:ext cx="1667605" cy="2126035"/>
          </a:xfrm>
          <a:prstGeom prst="rect">
            <a:avLst/>
          </a:prstGeom>
        </p:spPr>
      </p:pic>
      <p:pic>
        <p:nvPicPr>
          <p:cNvPr id="37" name="Bilde 36">
            <a:extLst>
              <a:ext uri="{FF2B5EF4-FFF2-40B4-BE49-F238E27FC236}">
                <a16:creationId xmlns:a16="http://schemas.microsoft.com/office/drawing/2014/main" id="{BB04CF3A-61F3-7246-9F74-69D08987F486}"/>
              </a:ext>
            </a:extLst>
          </p:cNvPr>
          <p:cNvPicPr>
            <a:picLocks noChangeAspect="1"/>
          </p:cNvPicPr>
          <p:nvPr/>
        </p:nvPicPr>
        <p:blipFill rotWithShape="1">
          <a:blip r:embed="rId9"/>
          <a:srcRect b="30184"/>
          <a:stretch/>
        </p:blipFill>
        <p:spPr>
          <a:xfrm>
            <a:off x="6791568" y="3379612"/>
            <a:ext cx="1667604" cy="2126035"/>
          </a:xfrm>
          <a:prstGeom prst="rect">
            <a:avLst/>
          </a:prstGeom>
        </p:spPr>
      </p:pic>
      <p:pic>
        <p:nvPicPr>
          <p:cNvPr id="39" name="Bilde 38">
            <a:extLst>
              <a:ext uri="{FF2B5EF4-FFF2-40B4-BE49-F238E27FC236}">
                <a16:creationId xmlns:a16="http://schemas.microsoft.com/office/drawing/2014/main" id="{DD9CF08F-BE14-EA41-B01B-C53E91376B19}"/>
              </a:ext>
            </a:extLst>
          </p:cNvPr>
          <p:cNvPicPr>
            <a:picLocks noChangeAspect="1"/>
          </p:cNvPicPr>
          <p:nvPr/>
        </p:nvPicPr>
        <p:blipFill rotWithShape="1">
          <a:blip r:embed="rId10"/>
          <a:srcRect b="15502"/>
          <a:stretch/>
        </p:blipFill>
        <p:spPr>
          <a:xfrm>
            <a:off x="7691369" y="4959772"/>
            <a:ext cx="1668605" cy="2114910"/>
          </a:xfrm>
          <a:prstGeom prst="rect">
            <a:avLst/>
          </a:prstGeom>
        </p:spPr>
      </p:pic>
      <p:pic>
        <p:nvPicPr>
          <p:cNvPr id="42" name="Bilde 41">
            <a:extLst>
              <a:ext uri="{FF2B5EF4-FFF2-40B4-BE49-F238E27FC236}">
                <a16:creationId xmlns:a16="http://schemas.microsoft.com/office/drawing/2014/main" id="{8307863B-B18C-924F-9253-E2E6F2D758B8}"/>
              </a:ext>
            </a:extLst>
          </p:cNvPr>
          <p:cNvPicPr>
            <a:picLocks noChangeAspect="1"/>
          </p:cNvPicPr>
          <p:nvPr/>
        </p:nvPicPr>
        <p:blipFill rotWithShape="1">
          <a:blip r:embed="rId11"/>
          <a:srcRect b="15502"/>
          <a:stretch/>
        </p:blipFill>
        <p:spPr>
          <a:xfrm>
            <a:off x="9511631" y="4959771"/>
            <a:ext cx="1668605" cy="2114910"/>
          </a:xfrm>
          <a:prstGeom prst="rect">
            <a:avLst/>
          </a:prstGeom>
        </p:spPr>
      </p:pic>
      <p:pic>
        <p:nvPicPr>
          <p:cNvPr id="43" name="Bilde 42">
            <a:extLst>
              <a:ext uri="{FF2B5EF4-FFF2-40B4-BE49-F238E27FC236}">
                <a16:creationId xmlns:a16="http://schemas.microsoft.com/office/drawing/2014/main" id="{EC6EEF65-8BFA-CB44-B14A-E15587F6A32B}"/>
              </a:ext>
            </a:extLst>
          </p:cNvPr>
          <p:cNvPicPr>
            <a:picLocks noChangeAspect="1"/>
          </p:cNvPicPr>
          <p:nvPr/>
        </p:nvPicPr>
        <p:blipFill rotWithShape="1">
          <a:blip r:embed="rId12"/>
          <a:srcRect b="22722"/>
          <a:stretch/>
        </p:blipFill>
        <p:spPr>
          <a:xfrm>
            <a:off x="11334398" y="4959771"/>
            <a:ext cx="1665174" cy="2126036"/>
          </a:xfrm>
          <a:prstGeom prst="rect">
            <a:avLst/>
          </a:prstGeom>
        </p:spPr>
      </p:pic>
      <p:sp>
        <p:nvSpPr>
          <p:cNvPr id="2" name="Rektangel 1">
            <a:extLst>
              <a:ext uri="{FF2B5EF4-FFF2-40B4-BE49-F238E27FC236}">
                <a16:creationId xmlns:a16="http://schemas.microsoft.com/office/drawing/2014/main" id="{716E12EA-C550-E347-8386-E3DE2FF19D78}"/>
              </a:ext>
            </a:extLst>
          </p:cNvPr>
          <p:cNvSpPr/>
          <p:nvPr/>
        </p:nvSpPr>
        <p:spPr>
          <a:xfrm>
            <a:off x="4887044" y="2765586"/>
            <a:ext cx="1453063" cy="646205"/>
          </a:xfrm>
          <a:prstGeom prst="rect">
            <a:avLst/>
          </a:prstGeom>
        </p:spPr>
        <p:txBody>
          <a:bodyPr wrap="none">
            <a:spAutoFit/>
          </a:bodyPr>
          <a:lstStyle/>
          <a:p>
            <a:pPr marL="0" marR="0" lvl="0" indent="0" algn="l" defTabSz="1149949" rtl="0" eaLnBrk="1" fontAlgn="auto" latinLnBrk="0" hangingPunct="1">
              <a:lnSpc>
                <a:spcPct val="100000"/>
              </a:lnSpc>
              <a:spcBef>
                <a:spcPts val="0"/>
              </a:spcBef>
              <a:spcAft>
                <a:spcPts val="0"/>
              </a:spcAft>
              <a:buClrTx/>
              <a:buSzTx/>
              <a:buFontTx/>
              <a:buNone/>
              <a:tabLst/>
              <a:defRPr/>
            </a:pPr>
            <a:r>
              <a:rPr kumimoji="0" lang="nb-NO" sz="1800" b="1" i="0" u="none" strike="noStrike" kern="1200" cap="none" spc="0" normalizeH="0" baseline="0" noProof="0">
                <a:ln>
                  <a:noFill/>
                </a:ln>
                <a:solidFill>
                  <a:srgbClr val="1E2B3C"/>
                </a:solidFill>
                <a:effectLst/>
                <a:uLnTx/>
                <a:uFillTx/>
                <a:latin typeface="Segoe UI" panose="020B0502040204020203" pitchFamily="34" charset="0"/>
                <a:ea typeface="+mn-ea"/>
                <a:cs typeface="+mn-cs"/>
              </a:rPr>
              <a:t>ID Gateway</a:t>
            </a:r>
            <a:br>
              <a:rPr kumimoji="0" lang="nb-NO" sz="1800" b="1" i="0" u="none" strike="noStrike" kern="1200" cap="none" spc="0" normalizeH="0" baseline="0" noProof="0">
                <a:ln>
                  <a:noFill/>
                </a:ln>
                <a:solidFill>
                  <a:srgbClr val="1E2B3C"/>
                </a:solidFill>
                <a:effectLst/>
                <a:uLnTx/>
                <a:uFillTx/>
                <a:latin typeface="Segoe UI" panose="020B0502040204020203" pitchFamily="34" charset="0"/>
                <a:ea typeface="+mn-ea"/>
                <a:cs typeface="+mn-cs"/>
              </a:rPr>
            </a:br>
            <a:endParaRPr kumimoji="0" lang="nb-NO" sz="1800" b="1" i="0" u="none" strike="noStrike" kern="1200" cap="none" spc="0" normalizeH="0" baseline="0" noProof="0">
              <a:ln>
                <a:noFill/>
              </a:ln>
              <a:solidFill>
                <a:srgbClr val="1E2B3C"/>
              </a:solidFill>
              <a:effectLst/>
              <a:uLnTx/>
              <a:uFillTx/>
              <a:latin typeface="Arial" panose="020B0604020202020204"/>
              <a:ea typeface="+mn-ea"/>
              <a:cs typeface="+mn-cs"/>
            </a:endParaRPr>
          </a:p>
        </p:txBody>
      </p:sp>
      <p:sp>
        <p:nvSpPr>
          <p:cNvPr id="34" name="Rektangel 33">
            <a:extLst>
              <a:ext uri="{FF2B5EF4-FFF2-40B4-BE49-F238E27FC236}">
                <a16:creationId xmlns:a16="http://schemas.microsoft.com/office/drawing/2014/main" id="{1DF822EB-201F-A54A-888C-3CAB9C7188C1}"/>
              </a:ext>
            </a:extLst>
          </p:cNvPr>
          <p:cNvSpPr/>
          <p:nvPr/>
        </p:nvSpPr>
        <p:spPr>
          <a:xfrm>
            <a:off x="8385605" y="2417689"/>
            <a:ext cx="2039371" cy="953921"/>
          </a:xfrm>
          <a:prstGeom prst="rect">
            <a:avLst/>
          </a:prstGeom>
        </p:spPr>
        <p:txBody>
          <a:bodyPr wrap="square">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2000" b="1" i="0" u="none" strike="noStrike" kern="1200" cap="none" spc="0" normalizeH="0" baseline="0" noProof="0">
                <a:ln>
                  <a:noFill/>
                </a:ln>
                <a:solidFill>
                  <a:srgbClr val="1E2B3C"/>
                </a:solidFill>
                <a:effectLst/>
                <a:uLnTx/>
                <a:uFillTx/>
                <a:latin typeface="Segoe UI" panose="020B0502040204020203" pitchFamily="34" charset="0"/>
                <a:ea typeface="+mn-ea"/>
                <a:cs typeface="+mn-cs"/>
              </a:rPr>
              <a:t>eInnsyn</a:t>
            </a:r>
            <a:r>
              <a:rPr kumimoji="0" lang="nb-NO" sz="1800" b="0" i="0" u="none" strike="noStrike" kern="1200" cap="none" spc="0" normalizeH="0" baseline="0" noProof="0">
                <a:ln>
                  <a:noFill/>
                </a:ln>
                <a:solidFill>
                  <a:srgbClr val="1E2B3C"/>
                </a:solidFill>
                <a:effectLst/>
                <a:uLnTx/>
                <a:uFillTx/>
                <a:latin typeface="Segoe UI" panose="020B0502040204020203" pitchFamily="34" charset="0"/>
                <a:ea typeface="+mn-ea"/>
                <a:cs typeface="+mn-cs"/>
              </a:rPr>
              <a:t> </a:t>
            </a:r>
            <a:br>
              <a:rPr kumimoji="0" lang="nb-NO" sz="1800" b="0" i="0" u="none" strike="noStrike" kern="1200" cap="none" spc="0" normalizeH="0" baseline="0" noProof="0">
                <a:ln>
                  <a:noFill/>
                </a:ln>
                <a:solidFill>
                  <a:srgbClr val="1E2B3C"/>
                </a:solidFill>
                <a:effectLst/>
                <a:uLnTx/>
                <a:uFillTx/>
                <a:latin typeface="Segoe UI" panose="020B0502040204020203" pitchFamily="34" charset="0"/>
                <a:ea typeface="+mn-ea"/>
                <a:cs typeface="+mn-cs"/>
              </a:rPr>
            </a:br>
            <a:r>
              <a:rPr kumimoji="0" lang="nb-NO" sz="1800" b="0" i="0" u="none" strike="noStrike" kern="1200" cap="none" spc="0" normalizeH="0" baseline="0" noProof="0">
                <a:ln>
                  <a:noFill/>
                </a:ln>
                <a:solidFill>
                  <a:srgbClr val="1E2B3C"/>
                </a:solidFill>
                <a:effectLst/>
                <a:uLnTx/>
                <a:uFillTx/>
                <a:latin typeface="Segoe UI" panose="020B0502040204020203" pitchFamily="34" charset="0"/>
                <a:ea typeface="+mn-ea"/>
                <a:cs typeface="+mn-cs"/>
              </a:rPr>
              <a:t>(</a:t>
            </a:r>
            <a:r>
              <a:rPr kumimoji="0" lang="nb-NO" sz="1800" b="0" i="0" u="none" strike="noStrike" kern="1200" cap="none" spc="0" normalizeH="0" baseline="0" noProof="0" err="1">
                <a:ln>
                  <a:noFill/>
                </a:ln>
                <a:solidFill>
                  <a:srgbClr val="1E2B3C"/>
                </a:solidFill>
                <a:effectLst/>
                <a:uLnTx/>
                <a:uFillTx/>
                <a:latin typeface="Segoe UI" panose="020B0502040204020203" pitchFamily="34" charset="0"/>
                <a:ea typeface="+mn-ea"/>
                <a:cs typeface="+mn-cs"/>
              </a:rPr>
              <a:t>access</a:t>
            </a:r>
            <a:r>
              <a:rPr kumimoji="0" lang="nb-NO" sz="1800" b="0" i="0" u="none" strike="noStrike" kern="1200" cap="none" spc="0" normalizeH="0" baseline="0" noProof="0">
                <a:ln>
                  <a:noFill/>
                </a:ln>
                <a:solidFill>
                  <a:srgbClr val="1E2B3C"/>
                </a:solidFill>
                <a:effectLst/>
                <a:uLnTx/>
                <a:uFillTx/>
                <a:latin typeface="Segoe UI" panose="020B0502040204020203" pitchFamily="34" charset="0"/>
                <a:ea typeface="+mn-ea"/>
                <a:cs typeface="+mn-cs"/>
              </a:rPr>
              <a:t> to </a:t>
            </a:r>
            <a:r>
              <a:rPr kumimoji="0" lang="nb-NO" sz="1800" b="0" i="0" u="none" strike="noStrike" kern="1200" cap="none" spc="0" normalizeH="0" baseline="0" noProof="0" err="1">
                <a:ln>
                  <a:noFill/>
                </a:ln>
                <a:solidFill>
                  <a:srgbClr val="1E2B3C"/>
                </a:solidFill>
                <a:effectLst/>
                <a:uLnTx/>
                <a:uFillTx/>
                <a:latin typeface="Segoe UI" panose="020B0502040204020203" pitchFamily="34" charset="0"/>
                <a:ea typeface="+mn-ea"/>
                <a:cs typeface="+mn-cs"/>
              </a:rPr>
              <a:t>public</a:t>
            </a:r>
            <a:r>
              <a:rPr kumimoji="0" lang="nb-NO" sz="1800" b="0" i="0" u="none" strike="noStrike" kern="1200" cap="none" spc="0" normalizeH="0" baseline="0" noProof="0">
                <a:ln>
                  <a:noFill/>
                </a:ln>
                <a:solidFill>
                  <a:srgbClr val="1E2B3C"/>
                </a:solidFill>
                <a:effectLst/>
                <a:uLnTx/>
                <a:uFillTx/>
                <a:latin typeface="Segoe UI" panose="020B0502040204020203" pitchFamily="34" charset="0"/>
                <a:ea typeface="+mn-ea"/>
                <a:cs typeface="+mn-cs"/>
              </a:rPr>
              <a:t> </a:t>
            </a:r>
            <a:r>
              <a:rPr kumimoji="0" lang="nb-NO" sz="1800" b="0" i="0" u="none" strike="noStrike" kern="1200" cap="none" spc="0" normalizeH="0" baseline="0" noProof="0" err="1">
                <a:ln>
                  <a:noFill/>
                </a:ln>
                <a:solidFill>
                  <a:srgbClr val="1E2B3C"/>
                </a:solidFill>
                <a:effectLst/>
                <a:uLnTx/>
                <a:uFillTx/>
                <a:latin typeface="Segoe UI" panose="020B0502040204020203" pitchFamily="34" charset="0"/>
                <a:ea typeface="+mn-ea"/>
                <a:cs typeface="+mn-cs"/>
              </a:rPr>
              <a:t>documents</a:t>
            </a:r>
            <a:r>
              <a:rPr kumimoji="0" lang="nb-NO" sz="1800" b="0" i="0" u="none" strike="noStrike" kern="1200" cap="none" spc="0" normalizeH="0" baseline="0" noProof="0">
                <a:ln>
                  <a:noFill/>
                </a:ln>
                <a:solidFill>
                  <a:srgbClr val="1E2B3C"/>
                </a:solidFill>
                <a:effectLst/>
                <a:uLnTx/>
                <a:uFillTx/>
                <a:latin typeface="Segoe UI" panose="020B0502040204020203" pitchFamily="34" charset="0"/>
                <a:ea typeface="+mn-ea"/>
                <a:cs typeface="+mn-cs"/>
              </a:rPr>
              <a:t>)</a:t>
            </a:r>
            <a:endParaRPr kumimoji="0" lang="nb-NO" sz="1800" b="0" i="0" u="none" strike="noStrike" kern="1200" cap="none" spc="0" normalizeH="0" baseline="0" noProof="0">
              <a:ln>
                <a:noFill/>
              </a:ln>
              <a:solidFill>
                <a:srgbClr val="1E2B3C"/>
              </a:solidFill>
              <a:effectLst/>
              <a:uLnTx/>
              <a:uFillTx/>
              <a:latin typeface="Arial" panose="020B0604020202020204"/>
              <a:ea typeface="+mn-ea"/>
              <a:cs typeface="+mn-cs"/>
            </a:endParaRPr>
          </a:p>
        </p:txBody>
      </p:sp>
      <p:sp>
        <p:nvSpPr>
          <p:cNvPr id="36" name="Rektangel 35">
            <a:extLst>
              <a:ext uri="{FF2B5EF4-FFF2-40B4-BE49-F238E27FC236}">
                <a16:creationId xmlns:a16="http://schemas.microsoft.com/office/drawing/2014/main" id="{730487C0-B318-B343-815A-44074D537022}"/>
              </a:ext>
            </a:extLst>
          </p:cNvPr>
          <p:cNvSpPr/>
          <p:nvPr/>
        </p:nvSpPr>
        <p:spPr>
          <a:xfrm>
            <a:off x="4463773" y="7085806"/>
            <a:ext cx="846542" cy="369260"/>
          </a:xfrm>
          <a:prstGeom prst="rect">
            <a:avLst/>
          </a:prstGeom>
        </p:spPr>
        <p:txBody>
          <a:bodyPr wrap="none">
            <a:spAutoFit/>
          </a:bodyPr>
          <a:lstStyle/>
          <a:p>
            <a:pPr marL="0" marR="0" lvl="0" indent="0" algn="l" defTabSz="1149949" rtl="0" eaLnBrk="1" fontAlgn="auto" latinLnBrk="0" hangingPunct="1">
              <a:lnSpc>
                <a:spcPct val="100000"/>
              </a:lnSpc>
              <a:spcBef>
                <a:spcPts val="0"/>
              </a:spcBef>
              <a:spcAft>
                <a:spcPts val="0"/>
              </a:spcAft>
              <a:buClrTx/>
              <a:buSzTx/>
              <a:buFontTx/>
              <a:buNone/>
              <a:tabLst/>
              <a:defRPr/>
            </a:pPr>
            <a:r>
              <a:rPr kumimoji="0" lang="nb-NO" sz="1800" b="1" i="0" u="none" strike="noStrike" kern="1200" cap="none" spc="0" normalizeH="0" baseline="0" noProof="0">
                <a:ln>
                  <a:noFill/>
                </a:ln>
                <a:solidFill>
                  <a:srgbClr val="1E2B3C"/>
                </a:solidFill>
                <a:effectLst/>
                <a:uLnTx/>
                <a:uFillTx/>
                <a:latin typeface="Segoe UI" panose="020B0502040204020203" pitchFamily="34" charset="0"/>
                <a:ea typeface="+mn-ea"/>
                <a:cs typeface="+mn-cs"/>
              </a:rPr>
              <a:t>Altinn</a:t>
            </a:r>
            <a:endParaRPr kumimoji="0" lang="nb-NO" sz="1700" b="1" i="0" u="none" strike="noStrike" kern="1200" cap="none" spc="0" normalizeH="0" baseline="0" noProof="0">
              <a:ln>
                <a:noFill/>
              </a:ln>
              <a:solidFill>
                <a:srgbClr val="1E2B3C"/>
              </a:solidFill>
              <a:effectLst/>
              <a:uLnTx/>
              <a:uFillTx/>
              <a:latin typeface="Arial" panose="020B0604020202020204"/>
              <a:ea typeface="+mn-ea"/>
              <a:cs typeface="+mn-cs"/>
            </a:endParaRPr>
          </a:p>
        </p:txBody>
      </p:sp>
      <p:sp>
        <p:nvSpPr>
          <p:cNvPr id="38" name="Rektangel 37">
            <a:extLst>
              <a:ext uri="{FF2B5EF4-FFF2-40B4-BE49-F238E27FC236}">
                <a16:creationId xmlns:a16="http://schemas.microsoft.com/office/drawing/2014/main" id="{BD9D45D8-E2D9-ED46-B3AF-F4C9C893CCE8}"/>
              </a:ext>
            </a:extLst>
          </p:cNvPr>
          <p:cNvSpPr/>
          <p:nvPr/>
        </p:nvSpPr>
        <p:spPr>
          <a:xfrm>
            <a:off x="10272320" y="2638329"/>
            <a:ext cx="1936403" cy="646205"/>
          </a:xfrm>
          <a:prstGeom prst="rect">
            <a:avLst/>
          </a:prstGeom>
        </p:spPr>
        <p:txBody>
          <a:bodyPr wrap="square">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1800" b="1" i="0" u="none" strike="noStrike" kern="1200" cap="none" spc="0" normalizeH="0" baseline="0" noProof="0" err="1">
                <a:ln>
                  <a:noFill/>
                </a:ln>
                <a:solidFill>
                  <a:srgbClr val="1E2B3C"/>
                </a:solidFill>
                <a:effectLst/>
                <a:uLnTx/>
                <a:uFillTx/>
                <a:latin typeface="Segoe UI" panose="020B0502040204020203" pitchFamily="34" charset="0"/>
                <a:ea typeface="+mn-ea"/>
                <a:cs typeface="+mn-cs"/>
              </a:rPr>
              <a:t>Secure</a:t>
            </a:r>
            <a:r>
              <a:rPr kumimoji="0" lang="nb-NO" sz="1800" b="1" i="0" u="none" strike="noStrike" kern="1200" cap="none" spc="0" normalizeH="0" baseline="0" noProof="0">
                <a:ln>
                  <a:noFill/>
                </a:ln>
                <a:solidFill>
                  <a:srgbClr val="1E2B3C"/>
                </a:solidFill>
                <a:effectLst/>
                <a:uLnTx/>
                <a:uFillTx/>
                <a:latin typeface="Segoe UI" panose="020B0502040204020203" pitchFamily="34" charset="0"/>
                <a:ea typeface="+mn-ea"/>
                <a:cs typeface="+mn-cs"/>
              </a:rPr>
              <a:t> Message Exchange</a:t>
            </a:r>
            <a:endParaRPr kumimoji="0" lang="nb-NO" sz="1800" b="1" i="0" u="none" strike="noStrike" kern="1200" cap="none" spc="0" normalizeH="0" baseline="0" noProof="0">
              <a:ln>
                <a:noFill/>
              </a:ln>
              <a:solidFill>
                <a:srgbClr val="1E2B3C"/>
              </a:solidFill>
              <a:effectLst/>
              <a:uLnTx/>
              <a:uFillTx/>
              <a:latin typeface="Arial" panose="020B0604020202020204"/>
              <a:ea typeface="+mn-ea"/>
              <a:cs typeface="+mn-cs"/>
            </a:endParaRPr>
          </a:p>
        </p:txBody>
      </p:sp>
      <p:sp>
        <p:nvSpPr>
          <p:cNvPr id="40" name="Rektangel 39">
            <a:extLst>
              <a:ext uri="{FF2B5EF4-FFF2-40B4-BE49-F238E27FC236}">
                <a16:creationId xmlns:a16="http://schemas.microsoft.com/office/drawing/2014/main" id="{323330FE-7B00-3747-9D2A-63D338FF9CCE}"/>
              </a:ext>
            </a:extLst>
          </p:cNvPr>
          <p:cNvSpPr/>
          <p:nvPr/>
        </p:nvSpPr>
        <p:spPr>
          <a:xfrm>
            <a:off x="12093580" y="2491541"/>
            <a:ext cx="2049520" cy="923150"/>
          </a:xfrm>
          <a:prstGeom prst="rect">
            <a:avLst/>
          </a:prstGeom>
        </p:spPr>
        <p:txBody>
          <a:bodyPr wrap="none">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1800" b="1" i="0" u="none" strike="noStrike" kern="1200" cap="none" spc="0" normalizeH="0" baseline="0" noProof="0">
                <a:ln>
                  <a:noFill/>
                </a:ln>
                <a:solidFill>
                  <a:srgbClr val="1E2B3C"/>
                </a:solidFill>
                <a:effectLst/>
                <a:uLnTx/>
                <a:uFillTx/>
                <a:latin typeface="Segoe UI" panose="020B0502040204020203" pitchFamily="34" charset="0"/>
                <a:ea typeface="+mn-ea"/>
                <a:cs typeface="+mn-cs"/>
              </a:rPr>
              <a:t>ELMA </a:t>
            </a:r>
            <a:br>
              <a:rPr kumimoji="0" lang="nb-NO" sz="1800" b="1" i="0" u="none" strike="noStrike" kern="1200" cap="none" spc="0" normalizeH="0" baseline="0" noProof="0">
                <a:ln>
                  <a:noFill/>
                </a:ln>
                <a:solidFill>
                  <a:srgbClr val="1E2B3C"/>
                </a:solidFill>
                <a:effectLst/>
                <a:uLnTx/>
                <a:uFillTx/>
                <a:latin typeface="Segoe UI" panose="020B0502040204020203" pitchFamily="34" charset="0"/>
                <a:ea typeface="+mn-ea"/>
                <a:cs typeface="+mn-cs"/>
              </a:rPr>
            </a:br>
            <a:r>
              <a:rPr kumimoji="0" lang="nb-NO" sz="1800" b="0" i="0" u="none" strike="noStrike" kern="1200" cap="none" spc="0" normalizeH="0" baseline="0" noProof="0">
                <a:ln>
                  <a:noFill/>
                </a:ln>
                <a:solidFill>
                  <a:srgbClr val="1E2B3C"/>
                </a:solidFill>
                <a:effectLst/>
                <a:uLnTx/>
                <a:uFillTx/>
                <a:latin typeface="Segoe UI" panose="020B0502040204020203" pitchFamily="34" charset="0"/>
                <a:ea typeface="+mn-ea"/>
                <a:cs typeface="+mn-cs"/>
              </a:rPr>
              <a:t>Electronic Trading </a:t>
            </a:r>
            <a:br>
              <a:rPr kumimoji="0" lang="nb-NO" sz="1800" b="0" i="0" u="none" strike="noStrike" kern="1200" cap="none" spc="0" normalizeH="0" baseline="0" noProof="0">
                <a:ln>
                  <a:noFill/>
                </a:ln>
                <a:solidFill>
                  <a:srgbClr val="1E2B3C"/>
                </a:solidFill>
                <a:effectLst/>
                <a:uLnTx/>
                <a:uFillTx/>
                <a:latin typeface="Segoe UI" panose="020B0502040204020203" pitchFamily="34" charset="0"/>
                <a:ea typeface="+mn-ea"/>
                <a:cs typeface="+mn-cs"/>
              </a:rPr>
            </a:br>
            <a:r>
              <a:rPr kumimoji="0" lang="nb-NO" sz="1800" b="0" i="0" u="none" strike="noStrike" kern="1200" cap="none" spc="0" normalizeH="0" baseline="0" noProof="0">
                <a:ln>
                  <a:noFill/>
                </a:ln>
                <a:solidFill>
                  <a:srgbClr val="1E2B3C"/>
                </a:solidFill>
                <a:effectLst/>
                <a:uLnTx/>
                <a:uFillTx/>
                <a:latin typeface="Segoe UI" panose="020B0502040204020203" pitchFamily="34" charset="0"/>
                <a:ea typeface="+mn-ea"/>
                <a:cs typeface="+mn-cs"/>
              </a:rPr>
              <a:t>Format</a:t>
            </a:r>
            <a:endParaRPr kumimoji="0" lang="nb-NO" sz="1800" b="1" i="0" u="none" strike="noStrike" kern="1200" cap="none" spc="0" normalizeH="0" baseline="0" noProof="0">
              <a:ln>
                <a:noFill/>
              </a:ln>
              <a:solidFill>
                <a:srgbClr val="1E2B3C"/>
              </a:solidFill>
              <a:effectLst/>
              <a:uLnTx/>
              <a:uFillTx/>
              <a:latin typeface="Arial" panose="020B0604020202020204"/>
              <a:ea typeface="+mn-ea"/>
              <a:cs typeface="+mn-cs"/>
            </a:endParaRPr>
          </a:p>
        </p:txBody>
      </p:sp>
      <p:sp>
        <p:nvSpPr>
          <p:cNvPr id="41" name="Rektangel 40">
            <a:extLst>
              <a:ext uri="{FF2B5EF4-FFF2-40B4-BE49-F238E27FC236}">
                <a16:creationId xmlns:a16="http://schemas.microsoft.com/office/drawing/2014/main" id="{27B980E3-1A18-F942-9003-A9B0B36DDA8C}"/>
              </a:ext>
            </a:extLst>
          </p:cNvPr>
          <p:cNvSpPr/>
          <p:nvPr/>
        </p:nvSpPr>
        <p:spPr>
          <a:xfrm>
            <a:off x="6552027" y="2507015"/>
            <a:ext cx="1971373" cy="646205"/>
          </a:xfrm>
          <a:prstGeom prst="rect">
            <a:avLst/>
          </a:prstGeom>
        </p:spPr>
        <p:txBody>
          <a:bodyPr wrap="none">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1800" b="1" i="0" u="none" strike="noStrike" kern="1200" cap="none" spc="0" normalizeH="0" baseline="0" noProof="0">
                <a:ln>
                  <a:noFill/>
                </a:ln>
                <a:solidFill>
                  <a:srgbClr val="1E2B3C"/>
                </a:solidFill>
                <a:effectLst/>
                <a:uLnTx/>
                <a:uFillTx/>
                <a:latin typeface="Segoe UI" panose="020B0502040204020203" pitchFamily="34" charset="0"/>
                <a:ea typeface="+mn-ea"/>
                <a:cs typeface="+mn-cs"/>
              </a:rPr>
              <a:t>Digital</a:t>
            </a:r>
          </a:p>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1800" b="1" i="0" u="none" strike="noStrike" kern="1200" cap="none" spc="0" normalizeH="0" baseline="0" noProof="0" err="1">
                <a:ln>
                  <a:noFill/>
                </a:ln>
                <a:solidFill>
                  <a:srgbClr val="1E2B3C"/>
                </a:solidFill>
                <a:effectLst/>
                <a:uLnTx/>
                <a:uFillTx/>
                <a:latin typeface="Segoe UI" panose="020B0502040204020203" pitchFamily="34" charset="0"/>
                <a:ea typeface="+mn-ea"/>
                <a:cs typeface="+mn-cs"/>
              </a:rPr>
              <a:t>Contact</a:t>
            </a:r>
            <a:r>
              <a:rPr kumimoji="0" lang="nb-NO" sz="1800" b="1" i="0" u="none" strike="noStrike" kern="1200" cap="none" spc="0" normalizeH="0" baseline="0" noProof="0">
                <a:ln>
                  <a:noFill/>
                </a:ln>
                <a:solidFill>
                  <a:srgbClr val="1E2B3C"/>
                </a:solidFill>
                <a:effectLst/>
                <a:uLnTx/>
                <a:uFillTx/>
                <a:latin typeface="Segoe UI" panose="020B0502040204020203" pitchFamily="34" charset="0"/>
                <a:ea typeface="+mn-ea"/>
                <a:cs typeface="+mn-cs"/>
              </a:rPr>
              <a:t> Register</a:t>
            </a:r>
            <a:endParaRPr kumimoji="0" lang="nb-NO" sz="1800" b="1" i="0" u="none" strike="noStrike" kern="1200" cap="none" spc="0" normalizeH="0" baseline="0" noProof="0">
              <a:ln>
                <a:noFill/>
              </a:ln>
              <a:solidFill>
                <a:srgbClr val="1E2B3C"/>
              </a:solidFill>
              <a:effectLst/>
              <a:uLnTx/>
              <a:uFillTx/>
              <a:latin typeface="Arial" panose="020B0604020202020204"/>
              <a:ea typeface="+mn-ea"/>
              <a:cs typeface="+mn-cs"/>
            </a:endParaRPr>
          </a:p>
        </p:txBody>
      </p:sp>
      <p:sp>
        <p:nvSpPr>
          <p:cNvPr id="44" name="Rektangel 43">
            <a:extLst>
              <a:ext uri="{FF2B5EF4-FFF2-40B4-BE49-F238E27FC236}">
                <a16:creationId xmlns:a16="http://schemas.microsoft.com/office/drawing/2014/main" id="{7CC30B08-940E-8A4C-A412-364701982BEE}"/>
              </a:ext>
            </a:extLst>
          </p:cNvPr>
          <p:cNvSpPr/>
          <p:nvPr/>
        </p:nvSpPr>
        <p:spPr>
          <a:xfrm>
            <a:off x="5893260" y="7074680"/>
            <a:ext cx="1668604" cy="923330"/>
          </a:xfrm>
          <a:prstGeom prst="rect">
            <a:avLst/>
          </a:prstGeom>
        </p:spPr>
        <p:txBody>
          <a:bodyPr wrap="square">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1800" b="1" i="0" u="none" strike="noStrike" kern="1200" cap="none" spc="0" normalizeH="0" baseline="0" noProof="0">
                <a:ln>
                  <a:noFill/>
                </a:ln>
                <a:solidFill>
                  <a:srgbClr val="1E2B3C"/>
                </a:solidFill>
                <a:effectLst/>
                <a:uLnTx/>
                <a:uFillTx/>
                <a:latin typeface="Segoe UI" panose="020B0502040204020203" pitchFamily="34" charset="0"/>
                <a:ea typeface="+mn-ea"/>
                <a:cs typeface="+mn-cs"/>
              </a:rPr>
              <a:t>Digital Mail</a:t>
            </a:r>
            <a:r>
              <a:rPr kumimoji="0" lang="nb-NO" sz="1800" b="1" i="0" u="none" strike="noStrike" kern="1200" cap="none" spc="0" normalizeH="0" baseline="0" noProof="0" err="1">
                <a:ln>
                  <a:noFill/>
                </a:ln>
                <a:solidFill>
                  <a:srgbClr val="1E2B3C"/>
                </a:solidFill>
                <a:effectLst/>
                <a:uLnTx/>
                <a:uFillTx/>
                <a:latin typeface="Segoe UI" panose="020B0502040204020203" pitchFamily="34" charset="0"/>
                <a:ea typeface="+mn-ea"/>
                <a:cs typeface="+mn-cs"/>
              </a:rPr>
              <a:t>box</a:t>
            </a:r>
            <a:r>
              <a:rPr kumimoji="0" lang="nb-NO" sz="1800" b="1" i="0" u="none" strike="noStrike" kern="1200" cap="none" spc="0" normalizeH="0" baseline="0" noProof="0">
                <a:ln>
                  <a:noFill/>
                </a:ln>
                <a:solidFill>
                  <a:srgbClr val="1E2B3C"/>
                </a:solidFill>
                <a:effectLst/>
                <a:uLnTx/>
                <a:uFillTx/>
                <a:latin typeface="Segoe UI" panose="020B0502040204020203" pitchFamily="34" charset="0"/>
                <a:ea typeface="+mn-ea"/>
                <a:cs typeface="+mn-cs"/>
              </a:rPr>
              <a:t> for Citizens</a:t>
            </a:r>
            <a:endParaRPr kumimoji="0" lang="nb-NO" sz="1800" b="1" i="0" u="none" strike="noStrike" kern="1200" cap="none" spc="0" normalizeH="0" baseline="0" noProof="0">
              <a:ln>
                <a:noFill/>
              </a:ln>
              <a:solidFill>
                <a:srgbClr val="1E2B3C"/>
              </a:solidFill>
              <a:effectLst/>
              <a:uLnTx/>
              <a:uFillTx/>
              <a:latin typeface="Arial" panose="020B0604020202020204"/>
              <a:ea typeface="+mn-ea"/>
              <a:cs typeface="+mn-cs"/>
            </a:endParaRPr>
          </a:p>
        </p:txBody>
      </p:sp>
      <p:sp>
        <p:nvSpPr>
          <p:cNvPr id="45" name="Rektangel 44">
            <a:extLst>
              <a:ext uri="{FF2B5EF4-FFF2-40B4-BE49-F238E27FC236}">
                <a16:creationId xmlns:a16="http://schemas.microsoft.com/office/drawing/2014/main" id="{0623E5B0-F2B2-C54B-8882-A6EF81A6F9C2}"/>
              </a:ext>
            </a:extLst>
          </p:cNvPr>
          <p:cNvSpPr/>
          <p:nvPr/>
        </p:nvSpPr>
        <p:spPr>
          <a:xfrm>
            <a:off x="7967472" y="7074680"/>
            <a:ext cx="1135025" cy="369260"/>
          </a:xfrm>
          <a:prstGeom prst="rect">
            <a:avLst/>
          </a:prstGeom>
        </p:spPr>
        <p:txBody>
          <a:bodyPr wrap="none">
            <a:spAutoFit/>
          </a:bodyPr>
          <a:lstStyle/>
          <a:p>
            <a:pPr marL="0" marR="0" lvl="0" indent="0" algn="l" defTabSz="1149949" rtl="0" eaLnBrk="1" fontAlgn="auto" latinLnBrk="0" hangingPunct="1">
              <a:lnSpc>
                <a:spcPct val="100000"/>
              </a:lnSpc>
              <a:spcBef>
                <a:spcPts val="0"/>
              </a:spcBef>
              <a:spcAft>
                <a:spcPts val="0"/>
              </a:spcAft>
              <a:buClrTx/>
              <a:buSzTx/>
              <a:buFontTx/>
              <a:buNone/>
              <a:tabLst/>
              <a:defRPr/>
            </a:pPr>
            <a:r>
              <a:rPr kumimoji="0" lang="nb-NO" sz="1800" b="1" i="0" u="none" strike="noStrike" kern="1200" cap="none" spc="0" normalizeH="0" baseline="0" noProof="0" err="1">
                <a:ln>
                  <a:noFill/>
                </a:ln>
                <a:solidFill>
                  <a:srgbClr val="1E2B3C"/>
                </a:solidFill>
                <a:effectLst/>
                <a:uLnTx/>
                <a:uFillTx/>
                <a:latin typeface="Segoe UI" panose="020B0502040204020203" pitchFamily="34" charset="0"/>
                <a:ea typeface="+mn-ea"/>
                <a:cs typeface="+mn-cs"/>
              </a:rPr>
              <a:t>eSigning</a:t>
            </a:r>
            <a:endParaRPr kumimoji="0" lang="nb-NO" sz="1700" b="1" i="0" u="none" strike="noStrike" kern="1200" cap="none" spc="0" normalizeH="0" baseline="0" noProof="0">
              <a:ln>
                <a:noFill/>
              </a:ln>
              <a:solidFill>
                <a:srgbClr val="1E2B3C"/>
              </a:solidFill>
              <a:effectLst/>
              <a:uLnTx/>
              <a:uFillTx/>
              <a:latin typeface="Arial" panose="020B0604020202020204"/>
              <a:ea typeface="+mn-ea"/>
              <a:cs typeface="+mn-cs"/>
            </a:endParaRPr>
          </a:p>
        </p:txBody>
      </p:sp>
      <p:sp>
        <p:nvSpPr>
          <p:cNvPr id="46" name="Rektangel 45">
            <a:extLst>
              <a:ext uri="{FF2B5EF4-FFF2-40B4-BE49-F238E27FC236}">
                <a16:creationId xmlns:a16="http://schemas.microsoft.com/office/drawing/2014/main" id="{79A64D22-1DEF-544D-9E33-89A43596B1C6}"/>
              </a:ext>
            </a:extLst>
          </p:cNvPr>
          <p:cNvSpPr/>
          <p:nvPr/>
        </p:nvSpPr>
        <p:spPr>
          <a:xfrm>
            <a:off x="9534559" y="7074680"/>
            <a:ext cx="1825592" cy="369260"/>
          </a:xfrm>
          <a:prstGeom prst="rect">
            <a:avLst/>
          </a:prstGeom>
        </p:spPr>
        <p:txBody>
          <a:bodyPr wrap="none">
            <a:spAutoFit/>
          </a:bodyPr>
          <a:lstStyle/>
          <a:p>
            <a:pPr marL="0" marR="0" lvl="0" indent="0" algn="l" defTabSz="1149949" rtl="0" eaLnBrk="1" fontAlgn="auto" latinLnBrk="0" hangingPunct="1">
              <a:lnSpc>
                <a:spcPct val="100000"/>
              </a:lnSpc>
              <a:spcBef>
                <a:spcPts val="0"/>
              </a:spcBef>
              <a:spcAft>
                <a:spcPts val="0"/>
              </a:spcAft>
              <a:buClrTx/>
              <a:buSzTx/>
              <a:buFontTx/>
              <a:buNone/>
              <a:tabLst/>
              <a:defRPr/>
            </a:pPr>
            <a:r>
              <a:rPr kumimoji="0" lang="nb-NO" sz="1800" b="1" i="0" u="none" strike="noStrike" kern="1200" cap="none" spc="0" normalizeH="0" baseline="0" noProof="0">
                <a:ln>
                  <a:noFill/>
                </a:ln>
                <a:solidFill>
                  <a:srgbClr val="1E2B3C"/>
                </a:solidFill>
                <a:effectLst/>
                <a:uLnTx/>
                <a:uFillTx/>
                <a:latin typeface="Segoe UI" panose="020B0502040204020203" pitchFamily="34" charset="0"/>
                <a:ea typeface="+mn-ea"/>
                <a:cs typeface="+mn-cs"/>
              </a:rPr>
              <a:t>Machine Portal</a:t>
            </a:r>
          </a:p>
        </p:txBody>
      </p:sp>
      <p:sp>
        <p:nvSpPr>
          <p:cNvPr id="47" name="Rektangel 46">
            <a:extLst>
              <a:ext uri="{FF2B5EF4-FFF2-40B4-BE49-F238E27FC236}">
                <a16:creationId xmlns:a16="http://schemas.microsoft.com/office/drawing/2014/main" id="{94E3A575-7804-F241-92C4-917B33372FB6}"/>
              </a:ext>
            </a:extLst>
          </p:cNvPr>
          <p:cNvSpPr/>
          <p:nvPr/>
        </p:nvSpPr>
        <p:spPr>
          <a:xfrm>
            <a:off x="11389857" y="7085806"/>
            <a:ext cx="1763876" cy="646205"/>
          </a:xfrm>
          <a:prstGeom prst="rect">
            <a:avLst/>
          </a:prstGeom>
        </p:spPr>
        <p:txBody>
          <a:bodyPr wrap="square">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1800" b="1" i="0" u="none" strike="noStrike" kern="1200" cap="none" spc="0" normalizeH="0" baseline="0" noProof="0" err="1">
                <a:ln>
                  <a:noFill/>
                </a:ln>
                <a:solidFill>
                  <a:srgbClr val="1E2B3C"/>
                </a:solidFill>
                <a:effectLst/>
                <a:uLnTx/>
                <a:uFillTx/>
                <a:latin typeface="Segoe UI" panose="020B0502040204020203" pitchFamily="34" charset="0"/>
                <a:ea typeface="+mn-ea"/>
                <a:cs typeface="+mn-cs"/>
              </a:rPr>
              <a:t>Common</a:t>
            </a:r>
            <a:r>
              <a:rPr kumimoji="0" lang="nb-NO" sz="1800" b="1" i="0" u="none" strike="noStrike" kern="1200" cap="none" spc="0" normalizeH="0" baseline="0" noProof="0">
                <a:ln>
                  <a:noFill/>
                </a:ln>
                <a:solidFill>
                  <a:srgbClr val="1E2B3C"/>
                </a:solidFill>
                <a:effectLst/>
                <a:uLnTx/>
                <a:uFillTx/>
                <a:latin typeface="Segoe UI" panose="020B0502040204020203" pitchFamily="34" charset="0"/>
                <a:ea typeface="+mn-ea"/>
                <a:cs typeface="+mn-cs"/>
              </a:rPr>
              <a:t> Data </a:t>
            </a:r>
            <a:r>
              <a:rPr kumimoji="0" lang="nb-NO" sz="1800" b="1" i="0" u="none" strike="noStrike" kern="1200" cap="none" spc="0" normalizeH="0" baseline="0" noProof="0" err="1">
                <a:ln>
                  <a:noFill/>
                </a:ln>
                <a:solidFill>
                  <a:srgbClr val="1E2B3C"/>
                </a:solidFill>
                <a:effectLst/>
                <a:uLnTx/>
                <a:uFillTx/>
                <a:latin typeface="Segoe UI" panose="020B0502040204020203" pitchFamily="34" charset="0"/>
                <a:ea typeface="+mn-ea"/>
                <a:cs typeface="+mn-cs"/>
              </a:rPr>
              <a:t>catalogue</a:t>
            </a:r>
            <a:endParaRPr kumimoji="0" lang="nb-NO" sz="1800" b="1" i="0" u="none" strike="noStrike" kern="1200" cap="none" spc="0" normalizeH="0" baseline="0" noProof="0">
              <a:ln>
                <a:noFill/>
              </a:ln>
              <a:solidFill>
                <a:srgbClr val="1E2B3C"/>
              </a:solidFill>
              <a:effectLst/>
              <a:uLnTx/>
              <a:uFillTx/>
              <a:latin typeface="Segoe UI" panose="020B0502040204020203" pitchFamily="34" charset="0"/>
              <a:ea typeface="+mn-ea"/>
              <a:cs typeface="+mn-cs"/>
            </a:endParaRPr>
          </a:p>
        </p:txBody>
      </p:sp>
      <p:pic>
        <p:nvPicPr>
          <p:cNvPr id="3" name="Bilde 2">
            <a:extLst>
              <a:ext uri="{FF2B5EF4-FFF2-40B4-BE49-F238E27FC236}">
                <a16:creationId xmlns:a16="http://schemas.microsoft.com/office/drawing/2014/main" id="{690AA9A5-2C70-D0BF-2659-6E601D0EF0ED}"/>
              </a:ext>
            </a:extLst>
          </p:cNvPr>
          <p:cNvPicPr>
            <a:picLocks noChangeAspect="1"/>
          </p:cNvPicPr>
          <p:nvPr/>
        </p:nvPicPr>
        <p:blipFill>
          <a:blip r:embed="rId13"/>
          <a:stretch>
            <a:fillRect/>
          </a:stretch>
        </p:blipFill>
        <p:spPr>
          <a:xfrm>
            <a:off x="13959216" y="8142575"/>
            <a:ext cx="2743237" cy="437287"/>
          </a:xfrm>
          <a:prstGeom prst="rect">
            <a:avLst/>
          </a:prstGeom>
        </p:spPr>
      </p:pic>
    </p:spTree>
    <p:extLst>
      <p:ext uri="{BB962C8B-B14F-4D97-AF65-F5344CB8AC3E}">
        <p14:creationId xmlns:p14="http://schemas.microsoft.com/office/powerpoint/2010/main" val="17675449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Object 14" hidden="1">
            <a:extLst>
              <a:ext uri="{FF2B5EF4-FFF2-40B4-BE49-F238E27FC236}">
                <a16:creationId xmlns:a16="http://schemas.microsoft.com/office/drawing/2014/main" id="{7428F293-537E-49AC-A562-4307DD578B67}"/>
              </a:ext>
            </a:extLst>
          </p:cNvPr>
          <p:cNvGraphicFramePr>
            <a:graphicFrameLocks noChangeAspect="1"/>
          </p:cNvGraphicFramePr>
          <p:nvPr>
            <p:custDataLst>
              <p:tags r:id="rId1"/>
            </p:custDataLst>
          </p:nvPr>
        </p:nvGraphicFramePr>
        <p:xfrm>
          <a:off x="2117" y="2564"/>
          <a:ext cx="2117" cy="2117"/>
        </p:xfrm>
        <a:graphic>
          <a:graphicData uri="http://schemas.openxmlformats.org/presentationml/2006/ole">
            <mc:AlternateContent xmlns:mc="http://schemas.openxmlformats.org/markup-compatibility/2006">
              <mc:Choice xmlns:v="urn:schemas-microsoft-com:vml" Requires="v">
                <p:oleObj name="think-cell Slide" r:id="rId3" imgW="473" imgH="476" progId="TCLayout.ActiveDocument.1">
                  <p:embed/>
                </p:oleObj>
              </mc:Choice>
              <mc:Fallback>
                <p:oleObj name="think-cell Slide" r:id="rId3" imgW="473" imgH="476" progId="TCLayout.ActiveDocument.1">
                  <p:embed/>
                  <p:pic>
                    <p:nvPicPr>
                      <p:cNvPr id="15" name="Object 14" hidden="1">
                        <a:extLst>
                          <a:ext uri="{FF2B5EF4-FFF2-40B4-BE49-F238E27FC236}">
                            <a16:creationId xmlns:a16="http://schemas.microsoft.com/office/drawing/2014/main" id="{7428F293-537E-49AC-A562-4307DD578B67}"/>
                          </a:ext>
                        </a:extLst>
                      </p:cNvPr>
                      <p:cNvPicPr/>
                      <p:nvPr/>
                    </p:nvPicPr>
                    <p:blipFill>
                      <a:blip r:embed="rId4"/>
                      <a:stretch>
                        <a:fillRect/>
                      </a:stretch>
                    </p:blipFill>
                    <p:spPr>
                      <a:xfrm>
                        <a:off x="2117" y="2564"/>
                        <a:ext cx="2117" cy="2117"/>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0CEAE73B-7DEC-4050-B1D3-C5FCE77FFBAE}"/>
              </a:ext>
            </a:extLst>
          </p:cNvPr>
          <p:cNvSpPr>
            <a:spLocks noGrp="1"/>
          </p:cNvSpPr>
          <p:nvPr>
            <p:ph type="title"/>
          </p:nvPr>
        </p:nvSpPr>
        <p:spPr>
          <a:xfrm>
            <a:off x="976542" y="975286"/>
            <a:ext cx="14649988" cy="857167"/>
          </a:xfrm>
        </p:spPr>
        <p:txBody>
          <a:bodyPr vert="horz"/>
          <a:lstStyle/>
          <a:p>
            <a:r>
              <a:rPr lang="nb-NO" sz="4000" err="1"/>
              <a:t>eIDs</a:t>
            </a:r>
            <a:r>
              <a:rPr lang="nb-NO" sz="4000"/>
              <a:t> in Norway</a:t>
            </a:r>
          </a:p>
        </p:txBody>
      </p:sp>
      <p:grpSp>
        <p:nvGrpSpPr>
          <p:cNvPr id="4" name="Group 3">
            <a:extLst>
              <a:ext uri="{FF2B5EF4-FFF2-40B4-BE49-F238E27FC236}">
                <a16:creationId xmlns:a16="http://schemas.microsoft.com/office/drawing/2014/main" id="{F79607E2-B01A-4F38-BFCE-D77BBD6CB37A}"/>
              </a:ext>
            </a:extLst>
          </p:cNvPr>
          <p:cNvGrpSpPr/>
          <p:nvPr/>
        </p:nvGrpSpPr>
        <p:grpSpPr>
          <a:xfrm>
            <a:off x="831484" y="2273230"/>
            <a:ext cx="14788414" cy="6785205"/>
            <a:chOff x="623675" y="1704752"/>
            <a:chExt cx="11092393" cy="5089401"/>
          </a:xfrm>
        </p:grpSpPr>
        <p:sp>
          <p:nvSpPr>
            <p:cNvPr id="8" name="Rectangle: Rounded Corners 7">
              <a:extLst>
                <a:ext uri="{FF2B5EF4-FFF2-40B4-BE49-F238E27FC236}">
                  <a16:creationId xmlns:a16="http://schemas.microsoft.com/office/drawing/2014/main" id="{A3B552B3-A109-4964-B21D-656751D7C3A3}"/>
                </a:ext>
              </a:extLst>
            </p:cNvPr>
            <p:cNvSpPr/>
            <p:nvPr/>
          </p:nvSpPr>
          <p:spPr>
            <a:xfrm>
              <a:off x="8461693" y="2843553"/>
              <a:ext cx="3254375" cy="717850"/>
            </a:xfrm>
            <a:prstGeom prst="roundRect">
              <a:avLst>
                <a:gd name="adj" fmla="val 10650"/>
              </a:avLst>
            </a:prstGeom>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3018" b="0" i="0" u="none" strike="noStrike" kern="1200" cap="none" spc="0" normalizeH="0" baseline="0" noProof="0">
                  <a:ln>
                    <a:noFill/>
                  </a:ln>
                  <a:solidFill>
                    <a:prstClr val="white"/>
                  </a:solidFill>
                  <a:effectLst/>
                  <a:uLnTx/>
                  <a:uFillTx/>
                  <a:latin typeface="Arial" panose="020B0604020202020204"/>
                  <a:ea typeface="+mn-ea"/>
                  <a:cs typeface="+mn-cs"/>
                </a:rPr>
                <a:t>d</a:t>
              </a:r>
              <a:r>
                <a:rPr kumimoji="0" lang="nb-NO" sz="3018" b="0" i="0" u="none" strike="noStrike" kern="1200" cap="none" spc="0" normalizeH="0" baseline="0" noProof="0" err="1">
                  <a:ln>
                    <a:noFill/>
                  </a:ln>
                  <a:solidFill>
                    <a:prstClr val="white"/>
                  </a:solidFill>
                  <a:effectLst/>
                  <a:uLnTx/>
                  <a:uFillTx/>
                  <a:latin typeface="Arial" panose="020B0604020202020204"/>
                  <a:ea typeface="+mn-ea"/>
                  <a:cs typeface="+mn-cs"/>
                </a:rPr>
                <a:t>igital</a:t>
              </a:r>
              <a:r>
                <a:rPr kumimoji="0" lang="nb-NO" sz="3018" b="0" i="0" u="none" strike="noStrike" kern="1200" cap="none" spc="0" normalizeH="0" baseline="0" noProof="0">
                  <a:ln>
                    <a:noFill/>
                  </a:ln>
                  <a:solidFill>
                    <a:prstClr val="white"/>
                  </a:solidFill>
                  <a:effectLst/>
                  <a:uLnTx/>
                  <a:uFillTx/>
                  <a:latin typeface="Arial" panose="020B0604020202020204"/>
                  <a:ea typeface="+mn-ea"/>
                  <a:cs typeface="+mn-cs"/>
                </a:rPr>
                <a:t> public services</a:t>
              </a:r>
            </a:p>
          </p:txBody>
        </p:sp>
        <p:sp>
          <p:nvSpPr>
            <p:cNvPr id="9" name="Rectangle: Rounded Corners 8">
              <a:extLst>
                <a:ext uri="{FF2B5EF4-FFF2-40B4-BE49-F238E27FC236}">
                  <a16:creationId xmlns:a16="http://schemas.microsoft.com/office/drawing/2014/main" id="{043EF713-92CE-4959-B305-562EDA4AB30B}"/>
                </a:ext>
              </a:extLst>
            </p:cNvPr>
            <p:cNvSpPr/>
            <p:nvPr/>
          </p:nvSpPr>
          <p:spPr>
            <a:xfrm>
              <a:off x="8466868" y="4101632"/>
              <a:ext cx="3244024" cy="1689228"/>
            </a:xfrm>
            <a:prstGeom prst="roundRect">
              <a:avLst>
                <a:gd name="adj" fmla="val 6168"/>
              </a:avLst>
            </a:prstGeom>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3018" b="0" i="0" u="none" strike="noStrike" kern="1200" cap="none" spc="0" normalizeH="0" baseline="0" noProof="0">
                  <a:ln>
                    <a:noFill/>
                  </a:ln>
                  <a:solidFill>
                    <a:prstClr val="white"/>
                  </a:solidFill>
                  <a:effectLst/>
                  <a:uLnTx/>
                  <a:uFillTx/>
                  <a:latin typeface="Arial" panose="020B0604020202020204"/>
                  <a:ea typeface="+mn-ea"/>
                  <a:cs typeface="+mn-cs"/>
                </a:rPr>
                <a:t>d</a:t>
              </a:r>
              <a:r>
                <a:rPr kumimoji="0" lang="nb-NO" sz="3018" b="0" i="0" u="none" strike="noStrike" kern="1200" cap="none" spc="0" normalizeH="0" baseline="0" noProof="0" err="1">
                  <a:ln>
                    <a:noFill/>
                  </a:ln>
                  <a:solidFill>
                    <a:prstClr val="white"/>
                  </a:solidFill>
                  <a:effectLst/>
                  <a:uLnTx/>
                  <a:uFillTx/>
                  <a:latin typeface="Arial" panose="020B0604020202020204"/>
                  <a:ea typeface="+mn-ea"/>
                  <a:cs typeface="+mn-cs"/>
                </a:rPr>
                <a:t>igital</a:t>
              </a:r>
              <a:r>
                <a:rPr kumimoji="0" lang="nb-NO" sz="3018" b="0" i="0" u="none" strike="noStrike" kern="1200" cap="none" spc="0" normalizeH="0" baseline="0" noProof="0">
                  <a:ln>
                    <a:noFill/>
                  </a:ln>
                  <a:solidFill>
                    <a:prstClr val="white"/>
                  </a:solidFill>
                  <a:effectLst/>
                  <a:uLnTx/>
                  <a:uFillTx/>
                  <a:latin typeface="Arial" panose="020B0604020202020204"/>
                  <a:ea typeface="+mn-ea"/>
                  <a:cs typeface="+mn-cs"/>
                </a:rPr>
                <a:t> private services</a:t>
              </a:r>
            </a:p>
          </p:txBody>
        </p:sp>
        <p:pic>
          <p:nvPicPr>
            <p:cNvPr id="1026" name="Picture 2" descr="Uu gjennomgang av ID-porten - Nyheter - MediaLT">
              <a:extLst>
                <a:ext uri="{FF2B5EF4-FFF2-40B4-BE49-F238E27FC236}">
                  <a16:creationId xmlns:a16="http://schemas.microsoft.com/office/drawing/2014/main" id="{94F8E075-5ABE-41DB-9DA1-C2D9310774A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81943" y="2568756"/>
              <a:ext cx="1271949" cy="127478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6" name="Graphic 15">
              <a:extLst>
                <a:ext uri="{FF2B5EF4-FFF2-40B4-BE49-F238E27FC236}">
                  <a16:creationId xmlns:a16="http://schemas.microsoft.com/office/drawing/2014/main" id="{8E42921C-14B7-4E07-A771-8E0E18D69A5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24054" y="2600389"/>
              <a:ext cx="1439938" cy="1439940"/>
            </a:xfrm>
            <a:prstGeom prst="rect">
              <a:avLst/>
            </a:prstGeom>
          </p:spPr>
        </p:pic>
        <p:pic>
          <p:nvPicPr>
            <p:cNvPr id="28" name="Picture 27">
              <a:extLst>
                <a:ext uri="{FF2B5EF4-FFF2-40B4-BE49-F238E27FC236}">
                  <a16:creationId xmlns:a16="http://schemas.microsoft.com/office/drawing/2014/main" id="{CF5A5430-3E89-47DD-AB54-3600BCC90855}"/>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8861" b="94093" l="1883" r="96444">
                          <a14:foregroundMark x1="16946" y1="25738" x2="16946" y2="25738"/>
                          <a14:foregroundMark x1="14017" y1="24895" x2="13808" y2="48945"/>
                          <a14:foregroundMark x1="13808" y1="48945" x2="16318" y2="61603"/>
                          <a14:foregroundMark x1="16318" y1="61603" x2="46653" y2="65401"/>
                          <a14:foregroundMark x1="46653" y1="65401" x2="63389" y2="57384"/>
                          <a14:foregroundMark x1="77406" y1="73840" x2="68410" y2="79325"/>
                          <a14:foregroundMark x1="68410" y1="79325" x2="60251" y2="78059"/>
                          <a14:foregroundMark x1="60251" y1="78059" x2="28870" y2="40084"/>
                          <a14:foregroundMark x1="16527" y1="29536" x2="22803" y2="50211"/>
                          <a14:foregroundMark x1="22803" y1="50211" x2="38285" y2="62025"/>
                          <a14:foregroundMark x1="88494" y1="62025" x2="93933" y2="33333"/>
                          <a14:foregroundMark x1="93933" y1="33333" x2="90167" y2="21097"/>
                          <a14:foregroundMark x1="90167" y1="21097" x2="77824" y2="13080"/>
                          <a14:foregroundMark x1="77824" y1="13080" x2="17782" y2="15190"/>
                          <a14:foregroundMark x1="17782" y1="15190" x2="12762" y2="17722"/>
                          <a14:foregroundMark x1="6067" y1="9283" x2="2510" y2="15190"/>
                          <a14:foregroundMark x1="2326" y1="63291" x2="2301" y2="64135"/>
                          <a14:foregroundMark x1="2929" y1="43038" x2="2326" y2="63291"/>
                          <a14:foregroundMark x1="2929" y1="69198" x2="5858" y2="91983"/>
                          <a14:foregroundMark x1="5858" y1="91983" x2="6067" y2="91983"/>
                          <a14:foregroundMark x1="44282" y1="93964" x2="45423" y2="93989"/>
                          <a14:foregroundMark x1="36856" y1="93802" x2="38367" y2="93835"/>
                          <a14:foregroundMark x1="11506" y1="93249" x2="23142" y2="93503"/>
                          <a14:foregroundMark x1="51654" y1="93671" x2="58368" y2="93671"/>
                          <a14:foregroundMark x1="58368" y1="93671" x2="64017" y2="92827"/>
                          <a14:foregroundMark x1="64017" y1="92827" x2="66527" y2="92827"/>
                          <a14:foregroundMark x1="70921" y1="91983" x2="83891" y2="91561"/>
                          <a14:foregroundMark x1="83891" y1="91561" x2="86611" y2="91561"/>
                          <a14:foregroundMark x1="93096" y1="91561" x2="96025" y2="80169"/>
                          <a14:foregroundMark x1="96025" y1="80169" x2="95816" y2="68354"/>
                          <a14:foregroundMark x1="96444" y1="59072" x2="84310" y2="66667"/>
                          <a14:foregroundMark x1="93933" y1="8861" x2="93933" y2="8861"/>
                          <a14:backgroundMark x1="5021" y1="2954" x2="15272" y2="5063"/>
                          <a14:backgroundMark x1="17821" y1="99470" x2="18201" y2="99578"/>
                          <a14:backgroundMark x1="6276" y1="96203" x2="10213" y2="97317"/>
                          <a14:backgroundMark x1="65062" y1="97468" x2="67992" y2="97468"/>
                          <a14:backgroundMark x1="49136" y1="97468" x2="50266" y2="97468"/>
                          <a14:backgroundMark x1="67992" y1="97468" x2="69234" y2="97383"/>
                          <a14:backgroundMark x1="85013" y1="96624" x2="86192" y2="96624"/>
                          <a14:backgroundMark x1="86192" y1="96624" x2="90377" y2="96203"/>
                          <a14:backgroundMark x1="21757" y1="97890" x2="30126" y2="97890"/>
                          <a14:backgroundMark x1="30126" y1="97890" x2="35565" y2="97890"/>
                          <a14:backgroundMark x1="45188" y1="96624" x2="39749" y2="97890"/>
                          <a14:backgroundMark x1="1883" y1="63291" x2="1883" y2="63291"/>
                          <a14:backgroundMark x1="1883" y1="64557" x2="1883" y2="64557"/>
                          <a14:backgroundMark x1="44770" y1="96203" x2="50418" y2="94937"/>
                          <a14:backgroundMark x1="50418" y1="94937" x2="51255" y2="94937"/>
                        </a14:backgroundRemoval>
                      </a14:imgEffect>
                    </a14:imgLayer>
                  </a14:imgProps>
                </a:ext>
              </a:extLst>
            </a:blip>
            <a:stretch>
              <a:fillRect/>
            </a:stretch>
          </p:blipFill>
          <p:spPr>
            <a:xfrm>
              <a:off x="3598634" y="2458134"/>
              <a:ext cx="1096934" cy="543880"/>
            </a:xfrm>
            <a:prstGeom prst="rect">
              <a:avLst/>
            </a:prstGeom>
            <a:ln>
              <a:noFill/>
            </a:ln>
          </p:spPr>
        </p:pic>
        <p:pic>
          <p:nvPicPr>
            <p:cNvPr id="114690" name="Picture 2" descr="BankID – Logos Download">
              <a:extLst>
                <a:ext uri="{FF2B5EF4-FFF2-40B4-BE49-F238E27FC236}">
                  <a16:creationId xmlns:a16="http://schemas.microsoft.com/office/drawing/2014/main" id="{C9A94A97-6CA9-4183-8B68-DD8D271C50EA}"/>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487453" y="4278773"/>
              <a:ext cx="1319297" cy="2283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4692" name="Picture 4">
              <a:extLst>
                <a:ext uri="{FF2B5EF4-FFF2-40B4-BE49-F238E27FC236}">
                  <a16:creationId xmlns:a16="http://schemas.microsoft.com/office/drawing/2014/main" id="{B80681BE-6F50-4453-87E1-B6C4D880BA3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503141" y="4775443"/>
              <a:ext cx="1287920" cy="22589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4694" name="Picture 6" descr="Commfides (@commfides) | Twitter">
              <a:extLst>
                <a:ext uri="{FF2B5EF4-FFF2-40B4-BE49-F238E27FC236}">
                  <a16:creationId xmlns:a16="http://schemas.microsoft.com/office/drawing/2014/main" id="{E465D489-5558-4A35-B975-CC5FB5661BAD}"/>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t="29935" b="28564"/>
            <a:stretch/>
          </p:blipFill>
          <p:spPr bwMode="auto">
            <a:xfrm>
              <a:off x="3495614" y="5158962"/>
              <a:ext cx="1281620" cy="53189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4696" name="Picture 8" descr="Feide logo i farger">
              <a:extLst>
                <a:ext uri="{FF2B5EF4-FFF2-40B4-BE49-F238E27FC236}">
                  <a16:creationId xmlns:a16="http://schemas.microsoft.com/office/drawing/2014/main" id="{190265E3-EE85-42AF-8AA6-2FF47988B8BD}"/>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511127" y="5989787"/>
              <a:ext cx="1271949" cy="436097"/>
            </a:xfrm>
            <a:prstGeom prst="rect">
              <a:avLst/>
            </a:prstGeom>
            <a:noFill/>
            <a:ln>
              <a:noFill/>
            </a:ln>
            <a:extLst>
              <a:ext uri="{909E8E84-426E-40DD-AFC4-6F175D3DCCD1}">
                <a14:hiddenFill xmlns:a14="http://schemas.microsoft.com/office/drawing/2010/main">
                  <a:solidFill>
                    <a:srgbClr val="FFFFFF"/>
                  </a:solidFill>
                </a14:hiddenFill>
              </a:ext>
            </a:extLst>
          </p:spPr>
        </p:pic>
        <p:cxnSp>
          <p:nvCxnSpPr>
            <p:cNvPr id="114717" name="Straight Connector 114716">
              <a:extLst>
                <a:ext uri="{FF2B5EF4-FFF2-40B4-BE49-F238E27FC236}">
                  <a16:creationId xmlns:a16="http://schemas.microsoft.com/office/drawing/2014/main" id="{8B71F04A-5B4C-44B0-9A77-39F3871E80A9}"/>
                </a:ext>
              </a:extLst>
            </p:cNvPr>
            <p:cNvCxnSpPr>
              <a:cxnSpLocks/>
            </p:cNvCxnSpPr>
            <p:nvPr/>
          </p:nvCxnSpPr>
          <p:spPr>
            <a:xfrm>
              <a:off x="2892425" y="2087077"/>
              <a:ext cx="8819717"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2652EDBB-7F8B-433A-B736-192149F949C0}"/>
                </a:ext>
              </a:extLst>
            </p:cNvPr>
            <p:cNvSpPr txBox="1"/>
            <p:nvPr/>
          </p:nvSpPr>
          <p:spPr>
            <a:xfrm>
              <a:off x="3304092" y="1704752"/>
              <a:ext cx="1686018" cy="417607"/>
            </a:xfrm>
            <a:prstGeom prst="rect">
              <a:avLst/>
            </a:prstGeom>
            <a:noFill/>
          </p:spPr>
          <p:txBody>
            <a:bodyPr wrap="square" rtlCol="0">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3018" b="0" i="0" u="none" strike="noStrike" kern="1200" cap="none" spc="0" normalizeH="0" baseline="0" noProof="0">
                  <a:ln>
                    <a:noFill/>
                  </a:ln>
                  <a:solidFill>
                    <a:srgbClr val="1E2B3C"/>
                  </a:solidFill>
                  <a:effectLst/>
                  <a:uLnTx/>
                  <a:uFillTx/>
                  <a:latin typeface="Arial" panose="020B0604020202020204"/>
                  <a:ea typeface="+mn-ea"/>
                  <a:cs typeface="+mn-cs"/>
                </a:rPr>
                <a:t>Type of eID </a:t>
              </a:r>
            </a:p>
          </p:txBody>
        </p:sp>
        <p:sp>
          <p:nvSpPr>
            <p:cNvPr id="84" name="TextBox 83">
              <a:extLst>
                <a:ext uri="{FF2B5EF4-FFF2-40B4-BE49-F238E27FC236}">
                  <a16:creationId xmlns:a16="http://schemas.microsoft.com/office/drawing/2014/main" id="{38E7A01D-901B-4B8A-BA8C-E91836F978D6}"/>
                </a:ext>
              </a:extLst>
            </p:cNvPr>
            <p:cNvSpPr txBox="1"/>
            <p:nvPr/>
          </p:nvSpPr>
          <p:spPr>
            <a:xfrm>
              <a:off x="9245871" y="1704752"/>
              <a:ext cx="1686018" cy="417607"/>
            </a:xfrm>
            <a:prstGeom prst="rect">
              <a:avLst/>
            </a:prstGeom>
            <a:noFill/>
          </p:spPr>
          <p:txBody>
            <a:bodyPr wrap="square" rtlCol="0">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3018" b="0" i="0" u="none" strike="noStrike" kern="1200" cap="none" spc="0" normalizeH="0" baseline="0" noProof="0">
                  <a:ln>
                    <a:noFill/>
                  </a:ln>
                  <a:solidFill>
                    <a:srgbClr val="1E2B3C"/>
                  </a:solidFill>
                  <a:effectLst/>
                  <a:uLnTx/>
                  <a:uFillTx/>
                  <a:latin typeface="Arial" panose="020B0604020202020204"/>
                  <a:ea typeface="+mn-ea"/>
                  <a:cs typeface="+mn-cs"/>
                </a:rPr>
                <a:t>Services </a:t>
              </a:r>
            </a:p>
          </p:txBody>
        </p:sp>
        <p:sp>
          <p:nvSpPr>
            <p:cNvPr id="11" name="Rectangle: Rounded Corners 10">
              <a:extLst>
                <a:ext uri="{FF2B5EF4-FFF2-40B4-BE49-F238E27FC236}">
                  <a16:creationId xmlns:a16="http://schemas.microsoft.com/office/drawing/2014/main" id="{3D8883D2-15B6-4D89-8C67-52CA75DA7159}"/>
                </a:ext>
              </a:extLst>
            </p:cNvPr>
            <p:cNvSpPr/>
            <p:nvPr/>
          </p:nvSpPr>
          <p:spPr>
            <a:xfrm>
              <a:off x="623675" y="4021264"/>
              <a:ext cx="1696475" cy="485809"/>
            </a:xfrm>
            <a:prstGeom prst="round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lIns="121908" tIns="60954" rIns="121908" bIns="60954"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2133" b="0" i="0" u="none" strike="noStrike" kern="1200" cap="none" spc="0" normalizeH="0" baseline="0" noProof="0">
                  <a:ln>
                    <a:noFill/>
                  </a:ln>
                  <a:solidFill>
                    <a:srgbClr val="1E2B3C"/>
                  </a:solidFill>
                  <a:effectLst/>
                  <a:uLnTx/>
                  <a:uFillTx/>
                  <a:latin typeface="Arial" panose="020B0604020202020204"/>
                  <a:ea typeface="+mn-ea"/>
                  <a:cs typeface="Arial"/>
                </a:rPr>
                <a:t>i</a:t>
              </a:r>
              <a:r>
                <a:rPr kumimoji="0" lang="nb-NO" sz="2133" b="0" i="0" u="none" strike="noStrike" kern="1200" cap="none" spc="0" normalizeH="0" baseline="0" noProof="0" err="1">
                  <a:ln>
                    <a:noFill/>
                  </a:ln>
                  <a:solidFill>
                    <a:srgbClr val="1E2B3C"/>
                  </a:solidFill>
                  <a:effectLst/>
                  <a:uLnTx/>
                  <a:uFillTx/>
                  <a:latin typeface="Arial" panose="020B0604020202020204"/>
                  <a:ea typeface="+mn-ea"/>
                  <a:cs typeface="Arial"/>
                </a:rPr>
                <a:t>dentity</a:t>
              </a:r>
              <a:r>
                <a:rPr kumimoji="0" lang="nb-NO" sz="2133" b="0" i="0" u="none" strike="noStrike" kern="1200" cap="none" spc="0" normalizeH="0" baseline="0" noProof="0">
                  <a:ln>
                    <a:noFill/>
                  </a:ln>
                  <a:solidFill>
                    <a:srgbClr val="1E2B3C"/>
                  </a:solidFill>
                  <a:effectLst/>
                  <a:uLnTx/>
                  <a:uFillTx/>
                  <a:latin typeface="Arial" panose="020B0604020202020204"/>
                  <a:ea typeface="+mn-ea"/>
                  <a:cs typeface="Arial"/>
                </a:rPr>
                <a:t> </a:t>
              </a:r>
              <a:r>
                <a:rPr kumimoji="0" lang="nb-NO" sz="2133" b="0" i="0" u="none" strike="noStrike" kern="1200" cap="none" spc="0" normalizeH="0" baseline="0" noProof="0" err="1">
                  <a:ln>
                    <a:noFill/>
                  </a:ln>
                  <a:solidFill>
                    <a:srgbClr val="1E2B3C"/>
                  </a:solidFill>
                  <a:effectLst/>
                  <a:uLnTx/>
                  <a:uFillTx/>
                  <a:latin typeface="Arial" panose="020B0604020202020204"/>
                  <a:ea typeface="+mn-ea"/>
                  <a:cs typeface="Arial"/>
                </a:rPr>
                <a:t>number</a:t>
              </a:r>
              <a:endParaRPr kumimoji="0" lang="nb-NO" sz="2133" b="0" i="0" u="none" strike="noStrike" kern="1200" cap="none" spc="0" normalizeH="0" baseline="0" noProof="0">
                <a:ln>
                  <a:noFill/>
                </a:ln>
                <a:solidFill>
                  <a:srgbClr val="1E2B3C"/>
                </a:solidFill>
                <a:effectLst/>
                <a:uLnTx/>
                <a:uFillTx/>
                <a:latin typeface="Arial" panose="020B0604020202020204"/>
                <a:ea typeface="+mn-ea"/>
                <a:cs typeface="Arial"/>
              </a:endParaRPr>
            </a:p>
          </p:txBody>
        </p:sp>
        <p:sp>
          <p:nvSpPr>
            <p:cNvPr id="3" name="Rectangle 2">
              <a:extLst>
                <a:ext uri="{FF2B5EF4-FFF2-40B4-BE49-F238E27FC236}">
                  <a16:creationId xmlns:a16="http://schemas.microsoft.com/office/drawing/2014/main" id="{6496262C-DDAF-4F40-B850-0B11A81DB770}"/>
                </a:ext>
              </a:extLst>
            </p:cNvPr>
            <p:cNvSpPr/>
            <p:nvPr/>
          </p:nvSpPr>
          <p:spPr>
            <a:xfrm>
              <a:off x="3419732" y="2390298"/>
              <a:ext cx="1433384" cy="655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2" name="Rectangle 31">
              <a:extLst>
                <a:ext uri="{FF2B5EF4-FFF2-40B4-BE49-F238E27FC236}">
                  <a16:creationId xmlns:a16="http://schemas.microsoft.com/office/drawing/2014/main" id="{5F954EEB-CA7C-4EE2-8930-371D65F2435C}"/>
                </a:ext>
              </a:extLst>
            </p:cNvPr>
            <p:cNvSpPr/>
            <p:nvPr/>
          </p:nvSpPr>
          <p:spPr>
            <a:xfrm>
              <a:off x="3419732" y="6138512"/>
              <a:ext cx="1433384" cy="655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3" name="Rectangle 32">
              <a:extLst>
                <a:ext uri="{FF2B5EF4-FFF2-40B4-BE49-F238E27FC236}">
                  <a16:creationId xmlns:a16="http://schemas.microsoft.com/office/drawing/2014/main" id="{287B2B01-9681-48B3-884D-A26A362F723E}"/>
                </a:ext>
              </a:extLst>
            </p:cNvPr>
            <p:cNvSpPr/>
            <p:nvPr/>
          </p:nvSpPr>
          <p:spPr>
            <a:xfrm>
              <a:off x="3419732" y="4048171"/>
              <a:ext cx="1433384" cy="655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4" name="Rectangle 33">
              <a:extLst>
                <a:ext uri="{FF2B5EF4-FFF2-40B4-BE49-F238E27FC236}">
                  <a16:creationId xmlns:a16="http://schemas.microsoft.com/office/drawing/2014/main" id="{4866320A-ECEE-4ACB-8ACB-81327A238506}"/>
                </a:ext>
              </a:extLst>
            </p:cNvPr>
            <p:cNvSpPr/>
            <p:nvPr/>
          </p:nvSpPr>
          <p:spPr>
            <a:xfrm>
              <a:off x="3419732" y="4552738"/>
              <a:ext cx="1433384" cy="655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6" name="Rectangle 35">
              <a:extLst>
                <a:ext uri="{FF2B5EF4-FFF2-40B4-BE49-F238E27FC236}">
                  <a16:creationId xmlns:a16="http://schemas.microsoft.com/office/drawing/2014/main" id="{868FC347-F775-4B55-9F28-5A7C98A9B546}"/>
                </a:ext>
              </a:extLst>
            </p:cNvPr>
            <p:cNvSpPr/>
            <p:nvPr/>
          </p:nvSpPr>
          <p:spPr>
            <a:xfrm>
              <a:off x="3430409" y="5088205"/>
              <a:ext cx="1433384" cy="655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91" name="Rectangle 90">
              <a:extLst>
                <a:ext uri="{FF2B5EF4-FFF2-40B4-BE49-F238E27FC236}">
                  <a16:creationId xmlns:a16="http://schemas.microsoft.com/office/drawing/2014/main" id="{714DA6F7-E33C-40E2-A6B2-A1A0764DBB35}"/>
                </a:ext>
              </a:extLst>
            </p:cNvPr>
            <p:cNvSpPr/>
            <p:nvPr/>
          </p:nvSpPr>
          <p:spPr>
            <a:xfrm>
              <a:off x="3438267" y="5886435"/>
              <a:ext cx="1433384" cy="655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97" name="Rectangle: Rounded Corners 96">
              <a:extLst>
                <a:ext uri="{FF2B5EF4-FFF2-40B4-BE49-F238E27FC236}">
                  <a16:creationId xmlns:a16="http://schemas.microsoft.com/office/drawing/2014/main" id="{C6D9B5D7-6ACC-4FEE-AF81-B7A344EAE419}"/>
                </a:ext>
              </a:extLst>
            </p:cNvPr>
            <p:cNvSpPr/>
            <p:nvPr/>
          </p:nvSpPr>
          <p:spPr>
            <a:xfrm>
              <a:off x="8465344" y="5915234"/>
              <a:ext cx="3247072" cy="60567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3018" b="0" i="0" u="none" strike="noStrike" kern="1200" cap="none" spc="0" normalizeH="0" baseline="0" noProof="0">
                  <a:ln>
                    <a:noFill/>
                  </a:ln>
                  <a:solidFill>
                    <a:prstClr val="white"/>
                  </a:solidFill>
                  <a:effectLst/>
                  <a:uLnTx/>
                  <a:uFillTx/>
                  <a:latin typeface="Arial" panose="020B0604020202020204"/>
                  <a:ea typeface="+mn-ea"/>
                  <a:cs typeface="+mn-cs"/>
                </a:rPr>
                <a:t>d</a:t>
              </a:r>
              <a:r>
                <a:rPr kumimoji="0" lang="nb-NO" sz="3018" b="0" i="0" u="none" strike="noStrike" kern="1200" cap="none" spc="0" normalizeH="0" baseline="0" noProof="0" err="1">
                  <a:ln>
                    <a:noFill/>
                  </a:ln>
                  <a:solidFill>
                    <a:prstClr val="white"/>
                  </a:solidFill>
                  <a:effectLst/>
                  <a:uLnTx/>
                  <a:uFillTx/>
                  <a:latin typeface="Arial" panose="020B0604020202020204"/>
                  <a:ea typeface="+mn-ea"/>
                  <a:cs typeface="+mn-cs"/>
                </a:rPr>
                <a:t>igital</a:t>
              </a:r>
              <a:r>
                <a:rPr kumimoji="0" lang="nb-NO" sz="3018" b="0" i="0" u="none" strike="noStrike" kern="1200" cap="none" spc="0" normalizeH="0" baseline="0" noProof="0">
                  <a:ln>
                    <a:noFill/>
                  </a:ln>
                  <a:solidFill>
                    <a:prstClr val="white"/>
                  </a:solidFill>
                  <a:effectLst/>
                  <a:uLnTx/>
                  <a:uFillTx/>
                  <a:latin typeface="Arial" panose="020B0604020202020204"/>
                  <a:ea typeface="+mn-ea"/>
                  <a:cs typeface="+mn-cs"/>
                </a:rPr>
                <a:t> </a:t>
              </a:r>
              <a:r>
                <a:rPr kumimoji="0" lang="nb-NO" sz="3018" b="0" i="0" u="none" strike="noStrike" kern="1200" cap="none" spc="0" normalizeH="0" baseline="0" noProof="0" err="1">
                  <a:ln>
                    <a:noFill/>
                  </a:ln>
                  <a:solidFill>
                    <a:prstClr val="white"/>
                  </a:solidFill>
                  <a:effectLst/>
                  <a:uLnTx/>
                  <a:uFillTx/>
                  <a:latin typeface="Arial" panose="020B0604020202020204"/>
                  <a:ea typeface="+mn-ea"/>
                  <a:cs typeface="+mn-cs"/>
                </a:rPr>
                <a:t>education</a:t>
              </a:r>
              <a:r>
                <a:rPr kumimoji="0" lang="nb-NO" sz="3018" b="0" i="0" u="none" strike="noStrike" kern="1200" cap="none" spc="0" normalizeH="0" baseline="0" noProof="0">
                  <a:ln>
                    <a:noFill/>
                  </a:ln>
                  <a:solidFill>
                    <a:prstClr val="white"/>
                  </a:solidFill>
                  <a:effectLst/>
                  <a:uLnTx/>
                  <a:uFillTx/>
                  <a:latin typeface="Arial" panose="020B0604020202020204"/>
                  <a:ea typeface="+mn-ea"/>
                  <a:cs typeface="+mn-cs"/>
                </a:rPr>
                <a:t> services</a:t>
              </a:r>
            </a:p>
          </p:txBody>
        </p:sp>
        <p:cxnSp>
          <p:nvCxnSpPr>
            <p:cNvPr id="48" name="Connector: Elbow 47">
              <a:extLst>
                <a:ext uri="{FF2B5EF4-FFF2-40B4-BE49-F238E27FC236}">
                  <a16:creationId xmlns:a16="http://schemas.microsoft.com/office/drawing/2014/main" id="{28B3D9A0-7736-4220-B9BA-A3BA038FC53E}"/>
                </a:ext>
              </a:extLst>
            </p:cNvPr>
            <p:cNvCxnSpPr>
              <a:cxnSpLocks/>
              <a:endCxn id="91" idx="1"/>
            </p:cNvCxnSpPr>
            <p:nvPr/>
          </p:nvCxnSpPr>
          <p:spPr>
            <a:xfrm rot="16200000" flipH="1">
              <a:off x="2246652" y="5022641"/>
              <a:ext cx="1838266" cy="544964"/>
            </a:xfrm>
            <a:prstGeom prst="bentConnector2">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47B0FA1F-E58F-4455-9147-B37FDB9BF6FB}"/>
                </a:ext>
              </a:extLst>
            </p:cNvPr>
            <p:cNvCxnSpPr>
              <a:cxnSpLocks/>
              <a:endCxn id="34" idx="1"/>
            </p:cNvCxnSpPr>
            <p:nvPr/>
          </p:nvCxnSpPr>
          <p:spPr>
            <a:xfrm>
              <a:off x="2892425" y="4880263"/>
              <a:ext cx="527307" cy="296"/>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C20C51B8-C8C2-46A8-8300-E8E618049FE4}"/>
                </a:ext>
              </a:extLst>
            </p:cNvPr>
            <p:cNvCxnSpPr>
              <a:cxnSpLocks/>
              <a:endCxn id="36" idx="1"/>
            </p:cNvCxnSpPr>
            <p:nvPr/>
          </p:nvCxnSpPr>
          <p:spPr>
            <a:xfrm>
              <a:off x="2892424" y="5411389"/>
              <a:ext cx="537985" cy="463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27" name="Right Brace 26">
              <a:extLst>
                <a:ext uri="{FF2B5EF4-FFF2-40B4-BE49-F238E27FC236}">
                  <a16:creationId xmlns:a16="http://schemas.microsoft.com/office/drawing/2014/main" id="{D30BD2C0-6324-4F8A-A343-E99F793C03C1}"/>
                </a:ext>
              </a:extLst>
            </p:cNvPr>
            <p:cNvSpPr/>
            <p:nvPr/>
          </p:nvSpPr>
          <p:spPr>
            <a:xfrm>
              <a:off x="5110439" y="4225982"/>
              <a:ext cx="326437" cy="1424943"/>
            </a:xfrm>
            <a:prstGeom prst="rightBrace">
              <a:avLst>
                <a:gd name="adj1" fmla="val 8333"/>
                <a:gd name="adj2" fmla="val 50465"/>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srgbClr val="1E2B3C"/>
                </a:solidFill>
                <a:effectLst/>
                <a:uLnTx/>
                <a:uFillTx/>
                <a:latin typeface="Arial" panose="020B0604020202020204"/>
                <a:ea typeface="+mn-ea"/>
                <a:cs typeface="+mn-cs"/>
              </a:endParaRPr>
            </a:p>
          </p:txBody>
        </p:sp>
        <p:cxnSp>
          <p:nvCxnSpPr>
            <p:cNvPr id="58" name="Straight Arrow Connector 57">
              <a:extLst>
                <a:ext uri="{FF2B5EF4-FFF2-40B4-BE49-F238E27FC236}">
                  <a16:creationId xmlns:a16="http://schemas.microsoft.com/office/drawing/2014/main" id="{2C18D029-ED23-4E66-823D-85BAF0D0B53C}"/>
                </a:ext>
              </a:extLst>
            </p:cNvPr>
            <p:cNvCxnSpPr>
              <a:cxnSpLocks/>
              <a:stCxn id="91" idx="3"/>
              <a:endCxn id="97" idx="1"/>
            </p:cNvCxnSpPr>
            <p:nvPr/>
          </p:nvCxnSpPr>
          <p:spPr>
            <a:xfrm>
              <a:off x="4871651" y="6214256"/>
              <a:ext cx="3593693" cy="381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96C7CE08-954A-4334-8D01-F1204195155C}"/>
                </a:ext>
              </a:extLst>
            </p:cNvPr>
            <p:cNvCxnSpPr>
              <a:cxnSpLocks/>
              <a:stCxn id="27" idx="1"/>
              <a:endCxn id="9" idx="1"/>
            </p:cNvCxnSpPr>
            <p:nvPr/>
          </p:nvCxnSpPr>
          <p:spPr>
            <a:xfrm>
              <a:off x="5436876" y="4945079"/>
              <a:ext cx="3029992" cy="116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14695" name="Right Brace 114694">
              <a:extLst>
                <a:ext uri="{FF2B5EF4-FFF2-40B4-BE49-F238E27FC236}">
                  <a16:creationId xmlns:a16="http://schemas.microsoft.com/office/drawing/2014/main" id="{66A6F131-FB36-4629-A2F5-FAC1DEFDDEBA}"/>
                </a:ext>
              </a:extLst>
            </p:cNvPr>
            <p:cNvSpPr/>
            <p:nvPr/>
          </p:nvSpPr>
          <p:spPr>
            <a:xfrm>
              <a:off x="4675472" y="2465730"/>
              <a:ext cx="424887" cy="3185195"/>
            </a:xfrm>
            <a:prstGeom prst="rightBrace">
              <a:avLst>
                <a:gd name="adj1" fmla="val 8333"/>
                <a:gd name="adj2" fmla="val 23061"/>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srgbClr val="1E2B3C"/>
                </a:solidFill>
                <a:effectLst/>
                <a:uLnTx/>
                <a:uFillTx/>
                <a:latin typeface="Arial" panose="020B0604020202020204"/>
                <a:ea typeface="+mn-ea"/>
                <a:cs typeface="+mn-cs"/>
              </a:endParaRPr>
            </a:p>
          </p:txBody>
        </p:sp>
        <p:cxnSp>
          <p:nvCxnSpPr>
            <p:cNvPr id="42" name="Connector: Elbow 41">
              <a:extLst>
                <a:ext uri="{FF2B5EF4-FFF2-40B4-BE49-F238E27FC236}">
                  <a16:creationId xmlns:a16="http://schemas.microsoft.com/office/drawing/2014/main" id="{DAE49D5D-7C01-43E4-A3F5-88F80240D9CF}"/>
                </a:ext>
              </a:extLst>
            </p:cNvPr>
            <p:cNvCxnSpPr>
              <a:cxnSpLocks/>
            </p:cNvCxnSpPr>
            <p:nvPr/>
          </p:nvCxnSpPr>
          <p:spPr>
            <a:xfrm rot="5400000" flipH="1" flipV="1">
              <a:off x="2422570" y="3199930"/>
              <a:ext cx="1645919" cy="706209"/>
            </a:xfrm>
            <a:prstGeom prst="bentConnector2">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6DF6CBBA-C7E8-4BEC-90D6-70209E38C6E1}"/>
                </a:ext>
              </a:extLst>
            </p:cNvPr>
            <p:cNvCxnSpPr>
              <a:cxnSpLocks/>
            </p:cNvCxnSpPr>
            <p:nvPr/>
          </p:nvCxnSpPr>
          <p:spPr>
            <a:xfrm>
              <a:off x="2892425" y="4375989"/>
              <a:ext cx="527307" cy="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8301C07-DAB9-4FAC-91D9-3D34636981C4}"/>
                </a:ext>
              </a:extLst>
            </p:cNvPr>
            <p:cNvCxnSpPr/>
            <p:nvPr/>
          </p:nvCxnSpPr>
          <p:spPr>
            <a:xfrm>
              <a:off x="2439932" y="4133382"/>
              <a:ext cx="45249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D83D48F4-DCD5-49BC-8E23-ABA9E180C33A}"/>
                </a:ext>
              </a:extLst>
            </p:cNvPr>
            <p:cNvCxnSpPr>
              <a:cxnSpLocks/>
            </p:cNvCxnSpPr>
            <p:nvPr/>
          </p:nvCxnSpPr>
          <p:spPr>
            <a:xfrm>
              <a:off x="5006088" y="3202478"/>
              <a:ext cx="1373281"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14700" name="Straight Arrow Connector 114699">
              <a:extLst>
                <a:ext uri="{FF2B5EF4-FFF2-40B4-BE49-F238E27FC236}">
                  <a16:creationId xmlns:a16="http://schemas.microsoft.com/office/drawing/2014/main" id="{9891E291-9FB3-40E0-B581-A21C5D73452D}"/>
                </a:ext>
              </a:extLst>
            </p:cNvPr>
            <p:cNvCxnSpPr>
              <a:cxnSpLocks/>
            </p:cNvCxnSpPr>
            <p:nvPr/>
          </p:nvCxnSpPr>
          <p:spPr>
            <a:xfrm>
              <a:off x="7215188" y="3202478"/>
              <a:ext cx="1246505"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14710" name="Connector: Elbow 114709">
              <a:extLst>
                <a:ext uri="{FF2B5EF4-FFF2-40B4-BE49-F238E27FC236}">
                  <a16:creationId xmlns:a16="http://schemas.microsoft.com/office/drawing/2014/main" id="{24F1B45F-03BC-4949-B5B7-7E1AAD658361}"/>
                </a:ext>
              </a:extLst>
            </p:cNvPr>
            <p:cNvCxnSpPr>
              <a:cxnSpLocks/>
            </p:cNvCxnSpPr>
            <p:nvPr/>
          </p:nvCxnSpPr>
          <p:spPr>
            <a:xfrm flipV="1">
              <a:off x="5736435" y="3213736"/>
              <a:ext cx="2159790" cy="763604"/>
            </a:xfrm>
            <a:prstGeom prst="bentConnector3">
              <a:avLst>
                <a:gd name="adj1" fmla="val 99945"/>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30439890-7A18-4810-AD95-BB947A17935C}"/>
                </a:ext>
              </a:extLst>
            </p:cNvPr>
            <p:cNvCxnSpPr/>
            <p:nvPr/>
          </p:nvCxnSpPr>
          <p:spPr>
            <a:xfrm>
              <a:off x="5736435" y="3202478"/>
              <a:ext cx="0" cy="774861"/>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7915223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5285E5D-9ACD-9947-98F6-547EB6E5D07B}"/>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t="17776" b="13838"/>
          <a:stretch/>
        </p:blipFill>
        <p:spPr>
          <a:xfrm>
            <a:off x="2429533" y="996363"/>
            <a:ext cx="11396957" cy="6064258"/>
          </a:xfrm>
        </p:spPr>
      </p:pic>
    </p:spTree>
    <p:extLst>
      <p:ext uri="{BB962C8B-B14F-4D97-AF65-F5344CB8AC3E}">
        <p14:creationId xmlns:p14="http://schemas.microsoft.com/office/powerpoint/2010/main" val="17232309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Bilde 74"/>
          <p:cNvPicPr>
            <a:picLocks noChangeAspect="1"/>
          </p:cNvPicPr>
          <p:nvPr/>
        </p:nvPicPr>
        <p:blipFill>
          <a:blip r:embed="rId3"/>
          <a:stretch>
            <a:fillRect/>
          </a:stretch>
        </p:blipFill>
        <p:spPr>
          <a:xfrm>
            <a:off x="435282" y="841094"/>
            <a:ext cx="2984240" cy="3581089"/>
          </a:xfrm>
          <a:prstGeom prst="rect">
            <a:avLst/>
          </a:prstGeom>
          <a:ln w="19050">
            <a:solidFill>
              <a:srgbClr val="1EAEF7"/>
            </a:solidFill>
          </a:ln>
        </p:spPr>
      </p:pic>
      <p:pic>
        <p:nvPicPr>
          <p:cNvPr id="74" name="Bilde 73"/>
          <p:cNvPicPr>
            <a:picLocks noChangeAspect="1"/>
          </p:cNvPicPr>
          <p:nvPr/>
        </p:nvPicPr>
        <p:blipFill>
          <a:blip r:embed="rId4"/>
          <a:stretch>
            <a:fillRect/>
          </a:stretch>
        </p:blipFill>
        <p:spPr>
          <a:xfrm>
            <a:off x="434760" y="4815178"/>
            <a:ext cx="2982373" cy="3578849"/>
          </a:xfrm>
          <a:prstGeom prst="rect">
            <a:avLst/>
          </a:prstGeom>
          <a:ln w="19050">
            <a:solidFill>
              <a:srgbClr val="1EAEF7"/>
            </a:solidFill>
          </a:ln>
        </p:spPr>
      </p:pic>
      <p:grpSp>
        <p:nvGrpSpPr>
          <p:cNvPr id="4" name="Gruppe 3"/>
          <p:cNvGrpSpPr/>
          <p:nvPr/>
        </p:nvGrpSpPr>
        <p:grpSpPr>
          <a:xfrm>
            <a:off x="3417133" y="1300203"/>
            <a:ext cx="12409976" cy="6338765"/>
            <a:chOff x="2794222" y="2019478"/>
            <a:chExt cx="6196114" cy="3341087"/>
          </a:xfrm>
        </p:grpSpPr>
        <p:sp>
          <p:nvSpPr>
            <p:cNvPr id="38" name="Rektangel 29"/>
            <p:cNvSpPr/>
            <p:nvPr/>
          </p:nvSpPr>
          <p:spPr bwMode="auto">
            <a:xfrm>
              <a:off x="6999011" y="4318810"/>
              <a:ext cx="1991325" cy="793781"/>
            </a:xfrm>
            <a:prstGeom prst="rect">
              <a:avLst/>
            </a:prstGeom>
            <a:solidFill>
              <a:srgbClr val="3F3161"/>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149949" rtl="0" eaLnBrk="1" fontAlgn="auto" latinLnBrk="0" hangingPunct="1">
                <a:lnSpc>
                  <a:spcPct val="80000"/>
                </a:lnSpc>
                <a:spcBef>
                  <a:spcPts val="0"/>
                </a:spcBef>
                <a:spcAft>
                  <a:spcPts val="0"/>
                </a:spcAft>
                <a:buClrTx/>
                <a:buSzTx/>
                <a:buFontTx/>
                <a:buNone/>
                <a:tabLst/>
                <a:defRPr/>
              </a:pPr>
              <a:r>
                <a:rPr kumimoji="0" lang="en-US" sz="4266" b="1" i="0" u="none" strike="noStrike" kern="1200" cap="none" spc="0" normalizeH="0" baseline="0" noProof="0">
                  <a:ln>
                    <a:noFill/>
                  </a:ln>
                  <a:solidFill>
                    <a:prstClr val="white"/>
                  </a:solidFill>
                  <a:effectLst/>
                  <a:uLnTx/>
                  <a:uFillTx/>
                  <a:latin typeface="Arial" panose="020B0604020202020204"/>
                  <a:ea typeface="+mn-ea"/>
                  <a:cs typeface="+mn-cs"/>
                </a:rPr>
                <a:t>Agency Systems</a:t>
              </a:r>
            </a:p>
          </p:txBody>
        </p:sp>
        <p:sp>
          <p:nvSpPr>
            <p:cNvPr id="37" name="Rektangel 29"/>
            <p:cNvSpPr/>
            <p:nvPr/>
          </p:nvSpPr>
          <p:spPr bwMode="auto">
            <a:xfrm>
              <a:off x="6897600" y="4442797"/>
              <a:ext cx="1991325" cy="793781"/>
            </a:xfrm>
            <a:prstGeom prst="rect">
              <a:avLst/>
            </a:prstGeom>
            <a:solidFill>
              <a:srgbClr val="3F3161"/>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149949" rtl="0" eaLnBrk="1" fontAlgn="auto" latinLnBrk="0" hangingPunct="1">
                <a:lnSpc>
                  <a:spcPct val="80000"/>
                </a:lnSpc>
                <a:spcBef>
                  <a:spcPts val="0"/>
                </a:spcBef>
                <a:spcAft>
                  <a:spcPts val="0"/>
                </a:spcAft>
                <a:buClrTx/>
                <a:buSzTx/>
                <a:buFontTx/>
                <a:buNone/>
                <a:tabLst/>
                <a:defRPr/>
              </a:pPr>
              <a:r>
                <a:rPr kumimoji="0" lang="en-US" sz="4266" b="1" i="0" u="none" strike="noStrike" kern="1200" cap="none" spc="0" normalizeH="0" baseline="0" noProof="0">
                  <a:ln>
                    <a:noFill/>
                  </a:ln>
                  <a:solidFill>
                    <a:prstClr val="white"/>
                  </a:solidFill>
                  <a:effectLst/>
                  <a:uLnTx/>
                  <a:uFillTx/>
                  <a:latin typeface="Arial" panose="020B0604020202020204"/>
                  <a:ea typeface="+mn-ea"/>
                  <a:cs typeface="+mn-cs"/>
                </a:rPr>
                <a:t>Agency Systems</a:t>
              </a:r>
            </a:p>
          </p:txBody>
        </p:sp>
        <p:sp>
          <p:nvSpPr>
            <p:cNvPr id="8" name="Rektangel 7"/>
            <p:cNvSpPr/>
            <p:nvPr/>
          </p:nvSpPr>
          <p:spPr bwMode="auto">
            <a:xfrm>
              <a:off x="4098986" y="3291276"/>
              <a:ext cx="1883736" cy="798520"/>
            </a:xfrm>
            <a:prstGeom prst="rect">
              <a:avLst/>
            </a:prstGeom>
            <a:solidFill>
              <a:srgbClr val="0062BA"/>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149949" rtl="0" eaLnBrk="1" fontAlgn="auto" latinLnBrk="0" hangingPunct="1">
                <a:lnSpc>
                  <a:spcPct val="80000"/>
                </a:lnSpc>
                <a:spcBef>
                  <a:spcPts val="0"/>
                </a:spcBef>
                <a:spcAft>
                  <a:spcPts val="0"/>
                </a:spcAft>
                <a:buClrTx/>
                <a:buSzTx/>
                <a:buFontTx/>
                <a:buNone/>
                <a:tabLst/>
                <a:defRPr/>
              </a:pPr>
              <a:r>
                <a:rPr kumimoji="0" lang="en-US" sz="4266" b="1" i="0" u="none" strike="noStrike" kern="1200" cap="none" spc="0" normalizeH="0" baseline="0" noProof="0" err="1">
                  <a:ln>
                    <a:noFill/>
                  </a:ln>
                  <a:solidFill>
                    <a:prstClr val="white"/>
                  </a:solidFill>
                  <a:effectLst/>
                  <a:uLnTx/>
                  <a:uFillTx/>
                  <a:latin typeface="Arial" panose="020B0604020202020204"/>
                  <a:ea typeface="+mn-ea"/>
                  <a:cs typeface="+mn-cs"/>
                </a:rPr>
                <a:t>Altinn</a:t>
              </a:r>
              <a:r>
                <a:rPr kumimoji="0" lang="en-US" sz="4266" b="1" i="0" u="none" strike="noStrike" kern="1200" cap="none" spc="0" normalizeH="0" baseline="0" noProof="0">
                  <a:ln>
                    <a:noFill/>
                  </a:ln>
                  <a:solidFill>
                    <a:prstClr val="white"/>
                  </a:solidFill>
                  <a:effectLst/>
                  <a:uLnTx/>
                  <a:uFillTx/>
                  <a:latin typeface="Arial" panose="020B0604020202020204"/>
                  <a:ea typeface="+mn-ea"/>
                  <a:cs typeface="+mn-cs"/>
                </a:rPr>
                <a:t> Apps</a:t>
              </a:r>
            </a:p>
          </p:txBody>
        </p:sp>
        <p:cxnSp>
          <p:nvCxnSpPr>
            <p:cNvPr id="9" name="Vinkel 9"/>
            <p:cNvCxnSpPr/>
            <p:nvPr/>
          </p:nvCxnSpPr>
          <p:spPr bwMode="auto">
            <a:xfrm>
              <a:off x="2800350" y="2793192"/>
              <a:ext cx="1298636" cy="886909"/>
            </a:xfrm>
            <a:prstGeom prst="bentConnector3">
              <a:avLst>
                <a:gd name="adj1" fmla="val 50000"/>
              </a:avLst>
            </a:prstGeom>
            <a:ln w="57150">
              <a:solidFill>
                <a:srgbClr val="00B0F0"/>
              </a:solidFill>
              <a:headEnd type="arrow" w="med" len="med"/>
              <a:tailEnd type="arrow"/>
            </a:ln>
          </p:spPr>
          <p:style>
            <a:lnRef idx="3">
              <a:schemeClr val="lt1"/>
            </a:lnRef>
            <a:fillRef idx="1">
              <a:schemeClr val="accent1"/>
            </a:fillRef>
            <a:effectRef idx="1">
              <a:schemeClr val="accent1"/>
            </a:effectRef>
            <a:fontRef idx="minor">
              <a:schemeClr val="lt1"/>
            </a:fontRef>
          </p:style>
        </p:cxnSp>
        <p:cxnSp>
          <p:nvCxnSpPr>
            <p:cNvPr id="10" name="Vinkel 11"/>
            <p:cNvCxnSpPr/>
            <p:nvPr/>
          </p:nvCxnSpPr>
          <p:spPr bwMode="auto">
            <a:xfrm flipV="1">
              <a:off x="2794222" y="3680100"/>
              <a:ext cx="1304764" cy="1082885"/>
            </a:xfrm>
            <a:prstGeom prst="bentConnector3">
              <a:avLst>
                <a:gd name="adj1" fmla="val 50000"/>
              </a:avLst>
            </a:prstGeom>
            <a:ln w="57150">
              <a:solidFill>
                <a:srgbClr val="00B0F0"/>
              </a:solidFill>
              <a:headEnd type="arrow" w="med" len="med"/>
              <a:tailEnd type="arrow"/>
            </a:ln>
          </p:spPr>
          <p:style>
            <a:lnRef idx="3">
              <a:schemeClr val="lt1"/>
            </a:lnRef>
            <a:fillRef idx="1">
              <a:schemeClr val="accent1"/>
            </a:fillRef>
            <a:effectRef idx="1">
              <a:schemeClr val="accent1"/>
            </a:effectRef>
            <a:fontRef idx="minor">
              <a:schemeClr val="lt1"/>
            </a:fontRef>
          </p:style>
        </p:cxnSp>
        <p:sp>
          <p:nvSpPr>
            <p:cNvPr id="11" name="Rektangel 29"/>
            <p:cNvSpPr/>
            <p:nvPr/>
          </p:nvSpPr>
          <p:spPr bwMode="auto">
            <a:xfrm>
              <a:off x="6796158" y="4566784"/>
              <a:ext cx="1991325" cy="793781"/>
            </a:xfrm>
            <a:prstGeom prst="rect">
              <a:avLst/>
            </a:prstGeom>
            <a:solidFill>
              <a:srgbClr val="3F3161"/>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149949" rtl="0" eaLnBrk="1" fontAlgn="auto" latinLnBrk="0" hangingPunct="1">
                <a:lnSpc>
                  <a:spcPct val="80000"/>
                </a:lnSpc>
                <a:spcBef>
                  <a:spcPts val="0"/>
                </a:spcBef>
                <a:spcAft>
                  <a:spcPts val="0"/>
                </a:spcAft>
                <a:buClrTx/>
                <a:buSzTx/>
                <a:buFontTx/>
                <a:buNone/>
                <a:tabLst/>
                <a:defRPr/>
              </a:pPr>
              <a:r>
                <a:rPr kumimoji="0" lang="en-US" sz="4266" b="1" i="0" u="none" strike="noStrike" kern="1200" cap="none" spc="0" normalizeH="0" baseline="0" noProof="0">
                  <a:ln>
                    <a:noFill/>
                  </a:ln>
                  <a:solidFill>
                    <a:prstClr val="white"/>
                  </a:solidFill>
                  <a:effectLst/>
                  <a:uLnTx/>
                  <a:uFillTx/>
                  <a:latin typeface="Arial" panose="020B0604020202020204"/>
                  <a:ea typeface="+mn-ea"/>
                  <a:cs typeface="+mn-cs"/>
                </a:rPr>
                <a:t>Agency Systems</a:t>
              </a:r>
            </a:p>
          </p:txBody>
        </p:sp>
        <p:cxnSp>
          <p:nvCxnSpPr>
            <p:cNvPr id="12" name="Rett pil 31"/>
            <p:cNvCxnSpPr>
              <a:endCxn id="11" idx="1"/>
            </p:cNvCxnSpPr>
            <p:nvPr/>
          </p:nvCxnSpPr>
          <p:spPr bwMode="auto">
            <a:xfrm>
              <a:off x="5971146" y="4957845"/>
              <a:ext cx="825012" cy="5830"/>
            </a:xfrm>
            <a:prstGeom prst="straightConnector1">
              <a:avLst/>
            </a:prstGeom>
            <a:ln w="57150">
              <a:solidFill>
                <a:srgbClr val="00B0F0"/>
              </a:solidFill>
              <a:headEnd type="arrow"/>
              <a:tailEnd type="arrow"/>
            </a:ln>
          </p:spPr>
          <p:style>
            <a:lnRef idx="3">
              <a:schemeClr val="lt1"/>
            </a:lnRef>
            <a:fillRef idx="1">
              <a:schemeClr val="accent1"/>
            </a:fillRef>
            <a:effectRef idx="1">
              <a:schemeClr val="accent1"/>
            </a:effectRef>
            <a:fontRef idx="minor">
              <a:schemeClr val="lt1"/>
            </a:fontRef>
          </p:style>
        </p:cxnSp>
        <p:sp>
          <p:nvSpPr>
            <p:cNvPr id="13" name="TekstSylinder 32"/>
            <p:cNvSpPr txBox="1">
              <a:spLocks noChangeArrowheads="1"/>
            </p:cNvSpPr>
            <p:nvPr/>
          </p:nvSpPr>
          <p:spPr bwMode="auto">
            <a:xfrm>
              <a:off x="2993516" y="4815646"/>
              <a:ext cx="547496" cy="256131"/>
            </a:xfrm>
            <a:prstGeom prst="rect">
              <a:avLst/>
            </a:prstGeom>
            <a:noFill/>
            <a:ln w="9525">
              <a:noFill/>
              <a:miter lim="800000"/>
              <a:headEnd/>
              <a:tailEnd/>
            </a:ln>
          </p:spPr>
          <p:txBody>
            <a:bodyPr wrap="none">
              <a:spAutoFit/>
            </a:bodyPr>
            <a:lstStyle/>
            <a:p>
              <a:pPr marL="0" marR="0" lvl="0" indent="0" algn="l" defTabSz="1149949" rtl="0" eaLnBrk="1" fontAlgn="auto" latinLnBrk="0" hangingPunct="1">
                <a:lnSpc>
                  <a:spcPct val="80000"/>
                </a:lnSpc>
                <a:spcBef>
                  <a:spcPts val="0"/>
                </a:spcBef>
                <a:spcAft>
                  <a:spcPts val="0"/>
                </a:spcAft>
                <a:buClrTx/>
                <a:buSzTx/>
                <a:buFontTx/>
                <a:buNone/>
                <a:tabLst/>
                <a:defRPr/>
              </a:pPr>
              <a:r>
                <a:rPr kumimoji="0" lang="en-US" sz="3198" b="1" i="0" u="none" strike="noStrike" kern="1200" cap="none" spc="0" normalizeH="0" baseline="0" noProof="0">
                  <a:ln>
                    <a:noFill/>
                  </a:ln>
                  <a:solidFill>
                    <a:srgbClr val="00B0F0"/>
                  </a:solidFill>
                  <a:effectLst/>
                  <a:uLnTx/>
                  <a:uFillTx/>
                  <a:latin typeface="Arial" panose="020B0604020202020204"/>
                  <a:ea typeface="+mn-ea"/>
                  <a:cs typeface="+mn-cs"/>
                </a:rPr>
                <a:t>APIs</a:t>
              </a:r>
            </a:p>
          </p:txBody>
        </p:sp>
        <p:sp>
          <p:nvSpPr>
            <p:cNvPr id="22" name="Rektangel 7"/>
            <p:cNvSpPr/>
            <p:nvPr/>
          </p:nvSpPr>
          <p:spPr bwMode="auto">
            <a:xfrm>
              <a:off x="4103922" y="2019478"/>
              <a:ext cx="1883736" cy="798520"/>
            </a:xfrm>
            <a:prstGeom prst="rect">
              <a:avLst/>
            </a:prstGeom>
            <a:solidFill>
              <a:srgbClr val="0062BA"/>
            </a:solidFill>
            <a:ln>
              <a:solidFill>
                <a:srgbClr val="FFFFFF"/>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149949" rtl="0" eaLnBrk="1" fontAlgn="auto" latinLnBrk="0" hangingPunct="1">
                <a:lnSpc>
                  <a:spcPct val="80000"/>
                </a:lnSpc>
                <a:spcBef>
                  <a:spcPts val="0"/>
                </a:spcBef>
                <a:spcAft>
                  <a:spcPts val="0"/>
                </a:spcAft>
                <a:buClrTx/>
                <a:buSzTx/>
                <a:buFontTx/>
                <a:buNone/>
                <a:tabLst/>
                <a:defRPr/>
              </a:pPr>
              <a:r>
                <a:rPr kumimoji="0" lang="en-US" sz="4266" b="1" i="0" u="none" strike="noStrike" kern="1200" cap="none" spc="0" normalizeH="0" baseline="0" noProof="0" err="1">
                  <a:ln>
                    <a:noFill/>
                  </a:ln>
                  <a:solidFill>
                    <a:prstClr val="white"/>
                  </a:solidFill>
                  <a:effectLst/>
                  <a:uLnTx/>
                  <a:uFillTx/>
                  <a:latin typeface="Arial" panose="020B0604020202020204"/>
                  <a:ea typeface="+mn-ea"/>
                  <a:cs typeface="+mn-cs"/>
                </a:rPr>
                <a:t>Altinn</a:t>
              </a:r>
              <a:r>
                <a:rPr kumimoji="0" lang="en-US" sz="4266" b="1" i="0" u="none" strike="noStrike" kern="1200" cap="none" spc="0" normalizeH="0" baseline="0" noProof="0">
                  <a:ln>
                    <a:noFill/>
                  </a:ln>
                  <a:solidFill>
                    <a:prstClr val="white"/>
                  </a:solidFill>
                  <a:effectLst/>
                  <a:uLnTx/>
                  <a:uFillTx/>
                  <a:latin typeface="Arial" panose="020B0604020202020204"/>
                  <a:ea typeface="+mn-ea"/>
                  <a:cs typeface="+mn-cs"/>
                </a:rPr>
                <a:t> Studio</a:t>
              </a:r>
            </a:p>
          </p:txBody>
        </p:sp>
        <p:cxnSp>
          <p:nvCxnSpPr>
            <p:cNvPr id="23" name="Rett pil 31"/>
            <p:cNvCxnSpPr/>
            <p:nvPr/>
          </p:nvCxnSpPr>
          <p:spPr bwMode="auto">
            <a:xfrm flipH="1" flipV="1">
              <a:off x="4953701" y="2817998"/>
              <a:ext cx="5339" cy="473278"/>
            </a:xfrm>
            <a:prstGeom prst="straightConnector1">
              <a:avLst/>
            </a:prstGeom>
            <a:ln w="57150">
              <a:solidFill>
                <a:srgbClr val="00B0F0"/>
              </a:solidFill>
              <a:headEnd type="arrow"/>
              <a:tailEnd type="none"/>
            </a:ln>
          </p:spPr>
          <p:style>
            <a:lnRef idx="3">
              <a:schemeClr val="lt1"/>
            </a:lnRef>
            <a:fillRef idx="1">
              <a:schemeClr val="accent1"/>
            </a:fillRef>
            <a:effectRef idx="1">
              <a:schemeClr val="accent1"/>
            </a:effectRef>
            <a:fontRef idx="minor">
              <a:schemeClr val="lt1"/>
            </a:fontRef>
          </p:style>
        </p:cxnSp>
        <p:sp>
          <p:nvSpPr>
            <p:cNvPr id="53" name="Rektangel 52"/>
            <p:cNvSpPr/>
            <p:nvPr/>
          </p:nvSpPr>
          <p:spPr bwMode="auto">
            <a:xfrm>
              <a:off x="4098986" y="4563075"/>
              <a:ext cx="1872161" cy="793781"/>
            </a:xfrm>
            <a:prstGeom prst="rect">
              <a:avLst/>
            </a:prstGeom>
            <a:solidFill>
              <a:srgbClr val="0062BA"/>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149949" rtl="0" eaLnBrk="1" fontAlgn="auto" latinLnBrk="0" hangingPunct="1">
                <a:lnSpc>
                  <a:spcPct val="80000"/>
                </a:lnSpc>
                <a:spcBef>
                  <a:spcPts val="0"/>
                </a:spcBef>
                <a:spcAft>
                  <a:spcPts val="0"/>
                </a:spcAft>
                <a:buClrTx/>
                <a:buSzTx/>
                <a:buFontTx/>
                <a:buNone/>
                <a:tabLst/>
                <a:defRPr/>
              </a:pPr>
              <a:r>
                <a:rPr kumimoji="0" lang="en-US" sz="4266" b="1" i="0" u="none" strike="noStrike" kern="1200" cap="none" spc="0" normalizeH="0" baseline="0" noProof="0" err="1">
                  <a:ln>
                    <a:noFill/>
                  </a:ln>
                  <a:solidFill>
                    <a:prstClr val="white"/>
                  </a:solidFill>
                  <a:effectLst/>
                  <a:uLnTx/>
                  <a:uFillTx/>
                  <a:latin typeface="Arial" panose="020B0604020202020204"/>
                  <a:ea typeface="+mn-ea"/>
                  <a:cs typeface="+mn-cs"/>
                </a:rPr>
                <a:t>Altinn</a:t>
              </a:r>
              <a:r>
                <a:rPr kumimoji="0" lang="en-US" sz="4266" b="1" i="0" u="none" strike="noStrike" kern="1200" cap="none" spc="0" normalizeH="0" baseline="0" noProof="0">
                  <a:ln>
                    <a:noFill/>
                  </a:ln>
                  <a:solidFill>
                    <a:prstClr val="white"/>
                  </a:solidFill>
                  <a:effectLst/>
                  <a:uLnTx/>
                  <a:uFillTx/>
                  <a:latin typeface="Arial" panose="020B0604020202020204"/>
                  <a:ea typeface="+mn-ea"/>
                  <a:cs typeface="+mn-cs"/>
                </a:rPr>
                <a:t> Platform</a:t>
              </a:r>
            </a:p>
          </p:txBody>
        </p:sp>
        <p:sp>
          <p:nvSpPr>
            <p:cNvPr id="59" name="TekstSylinder 16"/>
            <p:cNvSpPr txBox="1">
              <a:spLocks noChangeArrowheads="1"/>
            </p:cNvSpPr>
            <p:nvPr/>
          </p:nvSpPr>
          <p:spPr bwMode="auto">
            <a:xfrm>
              <a:off x="4372768" y="4237831"/>
              <a:ext cx="942619" cy="146211"/>
            </a:xfrm>
            <a:prstGeom prst="rect">
              <a:avLst/>
            </a:prstGeom>
            <a:noFill/>
            <a:ln w="9525">
              <a:noFill/>
              <a:miter lim="800000"/>
              <a:headEnd/>
              <a:tailEnd/>
            </a:ln>
          </p:spPr>
          <p:txBody>
            <a:bodyPr wrap="square">
              <a:spAutoFit/>
            </a:bodyPr>
            <a:lstStyle/>
            <a:p>
              <a:pPr marL="0" marR="0" lvl="0" indent="0" algn="l" defTabSz="1149949" rtl="0" eaLnBrk="1" fontAlgn="auto" latinLnBrk="0" hangingPunct="1">
                <a:lnSpc>
                  <a:spcPct val="80000"/>
                </a:lnSpc>
                <a:spcBef>
                  <a:spcPts val="0"/>
                </a:spcBef>
                <a:spcAft>
                  <a:spcPts val="0"/>
                </a:spcAft>
                <a:buClrTx/>
                <a:buSzTx/>
                <a:buFontTx/>
                <a:buNone/>
                <a:tabLst/>
                <a:defRPr/>
              </a:pPr>
              <a:r>
                <a:rPr kumimoji="0" lang="en-US" sz="1467" b="0" i="0" u="none" strike="noStrike" kern="1200" cap="none" spc="0" normalizeH="0" baseline="0" noProof="0">
                  <a:ln>
                    <a:noFill/>
                  </a:ln>
                  <a:solidFill>
                    <a:prstClr val="white"/>
                  </a:solidFill>
                  <a:effectLst/>
                  <a:uLnTx/>
                  <a:uFillTx/>
                  <a:latin typeface="Arial" panose="020B0604020202020204"/>
                  <a:ea typeface="+mn-ea"/>
                  <a:cs typeface="+mn-cs"/>
                </a:rPr>
                <a:t>App hosting</a:t>
              </a:r>
            </a:p>
          </p:txBody>
        </p:sp>
        <p:sp>
          <p:nvSpPr>
            <p:cNvPr id="60" name="TekstSylinder 16"/>
            <p:cNvSpPr txBox="1">
              <a:spLocks noChangeArrowheads="1"/>
            </p:cNvSpPr>
            <p:nvPr/>
          </p:nvSpPr>
          <p:spPr bwMode="auto">
            <a:xfrm>
              <a:off x="4143484" y="2514860"/>
              <a:ext cx="1852648" cy="190510"/>
            </a:xfrm>
            <a:prstGeom prst="rect">
              <a:avLst/>
            </a:prstGeom>
            <a:noFill/>
            <a:ln w="9525">
              <a:noFill/>
              <a:miter lim="800000"/>
              <a:headEnd/>
              <a:tailEnd/>
            </a:ln>
          </p:spPr>
          <p:txBody>
            <a:bodyPr wrap="square">
              <a:spAutoFit/>
            </a:bodyPr>
            <a:lstStyle/>
            <a:p>
              <a:pPr marL="0" marR="0" lvl="0" indent="0" algn="l" defTabSz="1149949" rtl="0" eaLnBrk="1" fontAlgn="auto" latinLnBrk="0" hangingPunct="1">
                <a:lnSpc>
                  <a:spcPct val="80000"/>
                </a:lnSpc>
                <a:spcBef>
                  <a:spcPts val="0"/>
                </a:spcBef>
                <a:spcAft>
                  <a:spcPts val="0"/>
                </a:spcAft>
                <a:buClrTx/>
                <a:buSzTx/>
                <a:buFontTx/>
                <a:buNone/>
                <a:tabLst/>
                <a:defRPr/>
              </a:pPr>
              <a:r>
                <a:rPr kumimoji="0" lang="en-US" sz="2133" b="0" i="0" u="none" strike="noStrike" kern="1200" cap="none" spc="0" normalizeH="0" baseline="0" noProof="0">
                  <a:ln>
                    <a:noFill/>
                  </a:ln>
                  <a:solidFill>
                    <a:prstClr val="white"/>
                  </a:solidFill>
                  <a:effectLst/>
                  <a:uLnTx/>
                  <a:uFillTx/>
                  <a:latin typeface="Arial" panose="020B0604020202020204"/>
                  <a:ea typeface="+mn-ea"/>
                  <a:cs typeface="+mn-cs"/>
                </a:rPr>
                <a:t>App development and testing</a:t>
              </a:r>
            </a:p>
          </p:txBody>
        </p:sp>
        <p:sp>
          <p:nvSpPr>
            <p:cNvPr id="33" name="TekstSylinder 32"/>
            <p:cNvSpPr txBox="1">
              <a:spLocks noChangeArrowheads="1"/>
            </p:cNvSpPr>
            <p:nvPr/>
          </p:nvSpPr>
          <p:spPr bwMode="auto">
            <a:xfrm>
              <a:off x="6137682" y="4692808"/>
              <a:ext cx="547496" cy="256131"/>
            </a:xfrm>
            <a:prstGeom prst="rect">
              <a:avLst/>
            </a:prstGeom>
            <a:noFill/>
            <a:ln w="9525">
              <a:noFill/>
              <a:miter lim="800000"/>
              <a:headEnd/>
              <a:tailEnd/>
            </a:ln>
          </p:spPr>
          <p:txBody>
            <a:bodyPr wrap="none">
              <a:spAutoFit/>
            </a:bodyPr>
            <a:lstStyle/>
            <a:p>
              <a:pPr marL="0" marR="0" lvl="0" indent="0" algn="l" defTabSz="1149949" rtl="0" eaLnBrk="1" fontAlgn="auto" latinLnBrk="0" hangingPunct="1">
                <a:lnSpc>
                  <a:spcPct val="80000"/>
                </a:lnSpc>
                <a:spcBef>
                  <a:spcPts val="0"/>
                </a:spcBef>
                <a:spcAft>
                  <a:spcPts val="0"/>
                </a:spcAft>
                <a:buClrTx/>
                <a:buSzTx/>
                <a:buFontTx/>
                <a:buNone/>
                <a:tabLst/>
                <a:defRPr/>
              </a:pPr>
              <a:r>
                <a:rPr kumimoji="0" lang="en-US" sz="3198" b="1" i="0" u="none" strike="noStrike" kern="1200" cap="none" spc="0" normalizeH="0" baseline="0" noProof="0">
                  <a:ln>
                    <a:noFill/>
                  </a:ln>
                  <a:solidFill>
                    <a:srgbClr val="00B0F0"/>
                  </a:solidFill>
                  <a:effectLst/>
                  <a:uLnTx/>
                  <a:uFillTx/>
                  <a:latin typeface="Arial" panose="020B0604020202020204"/>
                  <a:ea typeface="+mn-ea"/>
                  <a:cs typeface="+mn-cs"/>
                </a:rPr>
                <a:t>APIs</a:t>
              </a:r>
            </a:p>
          </p:txBody>
        </p:sp>
        <p:cxnSp>
          <p:nvCxnSpPr>
            <p:cNvPr id="34" name="Rett pil 31"/>
            <p:cNvCxnSpPr/>
            <p:nvPr/>
          </p:nvCxnSpPr>
          <p:spPr bwMode="auto">
            <a:xfrm flipH="1" flipV="1">
              <a:off x="5005215" y="4085056"/>
              <a:ext cx="5339" cy="473278"/>
            </a:xfrm>
            <a:prstGeom prst="straightConnector1">
              <a:avLst/>
            </a:prstGeom>
            <a:ln w="57150">
              <a:solidFill>
                <a:srgbClr val="00B0F0"/>
              </a:solidFill>
              <a:headEnd type="arrow"/>
              <a:tailEnd type="none"/>
            </a:ln>
          </p:spPr>
          <p:style>
            <a:lnRef idx="3">
              <a:schemeClr val="lt1"/>
            </a:lnRef>
            <a:fillRef idx="1">
              <a:schemeClr val="accent1"/>
            </a:fillRef>
            <a:effectRef idx="1">
              <a:schemeClr val="accent1"/>
            </a:effectRef>
            <a:fontRef idx="minor">
              <a:schemeClr val="lt1"/>
            </a:fontRef>
          </p:style>
        </p:cxnSp>
      </p:grpSp>
      <p:sp>
        <p:nvSpPr>
          <p:cNvPr id="42" name="TekstSylinder 41"/>
          <p:cNvSpPr txBox="1"/>
          <p:nvPr/>
        </p:nvSpPr>
        <p:spPr>
          <a:xfrm>
            <a:off x="928702" y="2210733"/>
            <a:ext cx="2198098" cy="361721"/>
          </a:xfrm>
          <a:prstGeom prst="rect">
            <a:avLst/>
          </a:prstGeom>
        </p:spPr>
        <p:txBody>
          <a:bodyPr vert="horz" wrap="square" lIns="0" tIns="0" rIns="0" bIns="0" rtlCol="0" anchor="ctr">
            <a:normAutofit/>
          </a:bodyPr>
          <a:lstStyle/>
          <a:p>
            <a:pPr marL="0" marR="0" lvl="0" indent="0" algn="l" defTabSz="1149949" rtl="0" eaLnBrk="1" fontAlgn="auto" latinLnBrk="0" hangingPunct="1">
              <a:lnSpc>
                <a:spcPct val="100000"/>
              </a:lnSpc>
              <a:spcBef>
                <a:spcPts val="0"/>
              </a:spcBef>
              <a:spcAft>
                <a:spcPts val="0"/>
              </a:spcAft>
              <a:buClrTx/>
              <a:buSzTx/>
              <a:buFontTx/>
              <a:buNone/>
              <a:tabLst/>
              <a:defRPr/>
            </a:pPr>
            <a:endParaRPr kumimoji="0" lang="en-GB" sz="2133" b="0" i="0" u="none" strike="noStrike" kern="1200" cap="none" spc="0" normalizeH="0" baseline="0" noProof="0">
              <a:ln>
                <a:noFill/>
              </a:ln>
              <a:solidFill>
                <a:srgbClr val="1E2B3C"/>
              </a:solidFill>
              <a:effectLst/>
              <a:uLnTx/>
              <a:uFillTx/>
              <a:latin typeface="Arial" panose="020B0604020202020204"/>
              <a:ea typeface="+mn-ea"/>
              <a:cs typeface="+mn-cs"/>
            </a:endParaRPr>
          </a:p>
        </p:txBody>
      </p:sp>
      <p:sp>
        <p:nvSpPr>
          <p:cNvPr id="43" name="TekstSylinder 42"/>
          <p:cNvSpPr txBox="1"/>
          <p:nvPr/>
        </p:nvSpPr>
        <p:spPr>
          <a:xfrm>
            <a:off x="466853" y="931287"/>
            <a:ext cx="2918202" cy="339433"/>
          </a:xfrm>
          <a:prstGeom prst="rect">
            <a:avLst/>
          </a:prstGeom>
        </p:spPr>
        <p:txBody>
          <a:bodyPr vert="horz" wrap="square" lIns="0" tIns="0" rIns="0" bIns="0" rtlCol="0" anchor="ctr">
            <a:no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4266" b="1" i="0" u="none" strike="noStrike" kern="1200" cap="none" spc="0" normalizeH="0" baseline="0" noProof="0">
                <a:ln>
                  <a:noFill/>
                </a:ln>
                <a:solidFill>
                  <a:srgbClr val="0062BA"/>
                </a:solidFill>
                <a:effectLst/>
                <a:uLnTx/>
                <a:uFillTx/>
                <a:latin typeface="Arial" panose="020B0604020202020204"/>
                <a:ea typeface="+mn-ea"/>
                <a:cs typeface="+mn-cs"/>
              </a:rPr>
              <a:t>Web Portal</a:t>
            </a:r>
            <a:endParaRPr kumimoji="0" lang="en-GB" sz="4266" b="1" i="0" u="none" strike="noStrike" kern="1200" cap="none" spc="0" normalizeH="0" baseline="0" noProof="0">
              <a:ln>
                <a:noFill/>
              </a:ln>
              <a:solidFill>
                <a:srgbClr val="0062BA"/>
              </a:solidFill>
              <a:effectLst/>
              <a:uLnTx/>
              <a:uFillTx/>
              <a:latin typeface="Arial" panose="020B0604020202020204"/>
              <a:ea typeface="+mn-ea"/>
              <a:cs typeface="+mn-cs"/>
            </a:endParaRPr>
          </a:p>
        </p:txBody>
      </p:sp>
      <p:sp>
        <p:nvSpPr>
          <p:cNvPr id="49" name="TekstSylinder 48"/>
          <p:cNvSpPr txBox="1"/>
          <p:nvPr/>
        </p:nvSpPr>
        <p:spPr>
          <a:xfrm>
            <a:off x="859535" y="3914366"/>
            <a:ext cx="2008548" cy="339433"/>
          </a:xfrm>
          <a:prstGeom prst="rect">
            <a:avLst/>
          </a:prstGeom>
        </p:spPr>
        <p:txBody>
          <a:bodyPr vert="horz" wrap="square" lIns="0" tIns="0" rIns="0" bIns="0" rtlCol="0" anchor="ctr">
            <a:norm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2133" b="0" i="0" u="none" strike="noStrike" kern="1200" cap="none" spc="0" normalizeH="0" baseline="0" noProof="0">
                <a:ln>
                  <a:noFill/>
                </a:ln>
                <a:solidFill>
                  <a:srgbClr val="0062BA"/>
                </a:solidFill>
                <a:effectLst/>
                <a:uLnTx/>
                <a:uFillTx/>
                <a:latin typeface="Arial" panose="020B0604020202020204"/>
                <a:ea typeface="+mn-ea"/>
                <a:cs typeface="+mn-cs"/>
              </a:rPr>
              <a:t>www.altinn.no</a:t>
            </a:r>
            <a:endParaRPr kumimoji="0" lang="en-GB" sz="2133" b="0" i="0" u="none" strike="noStrike" kern="1200" cap="none" spc="0" normalizeH="0" baseline="0" noProof="0">
              <a:ln>
                <a:noFill/>
              </a:ln>
              <a:solidFill>
                <a:srgbClr val="0062BA"/>
              </a:solidFill>
              <a:effectLst/>
              <a:uLnTx/>
              <a:uFillTx/>
              <a:latin typeface="Arial" panose="020B0604020202020204"/>
              <a:ea typeface="+mn-ea"/>
              <a:cs typeface="+mn-cs"/>
            </a:endParaRPr>
          </a:p>
        </p:txBody>
      </p:sp>
      <p:sp>
        <p:nvSpPr>
          <p:cNvPr id="62" name="TekstSylinder 61"/>
          <p:cNvSpPr txBox="1"/>
          <p:nvPr/>
        </p:nvSpPr>
        <p:spPr>
          <a:xfrm>
            <a:off x="456144" y="4792624"/>
            <a:ext cx="2888532" cy="801811"/>
          </a:xfrm>
          <a:prstGeom prst="rect">
            <a:avLst/>
          </a:prstGeom>
        </p:spPr>
        <p:txBody>
          <a:bodyPr vert="horz" wrap="square" lIns="0" tIns="0" rIns="0" bIns="0" rtlCol="0" anchor="ctr">
            <a:normAutofit fontScale="77500" lnSpcReduction="20000"/>
          </a:bodyPr>
          <a:lstStyle/>
          <a:p>
            <a:pPr marL="0" marR="0" lvl="0" indent="0" algn="ctr" defTabSz="1149949" rtl="0" eaLnBrk="1" fontAlgn="auto" latinLnBrk="0" hangingPunct="1">
              <a:lnSpc>
                <a:spcPts val="3066"/>
              </a:lnSpc>
              <a:spcBef>
                <a:spcPts val="0"/>
              </a:spcBef>
              <a:spcAft>
                <a:spcPts val="0"/>
              </a:spcAft>
              <a:buClrTx/>
              <a:buSzTx/>
              <a:buFontTx/>
              <a:buNone/>
              <a:tabLst/>
              <a:defRPr/>
            </a:pPr>
            <a:r>
              <a:rPr kumimoji="0" lang="nb-NO" sz="2133" b="0" i="0" u="none" strike="noStrike" kern="1200" cap="none" spc="0" normalizeH="0" baseline="0" noProof="0">
                <a:ln>
                  <a:noFill/>
                </a:ln>
                <a:solidFill>
                  <a:srgbClr val="0062BA"/>
                </a:solidFill>
                <a:effectLst/>
                <a:uLnTx/>
                <a:uFillTx/>
                <a:latin typeface="Arial" panose="020B0604020202020204"/>
                <a:ea typeface="+mn-ea"/>
                <a:cs typeface="+mn-cs"/>
              </a:rPr>
              <a:t>Business and end user</a:t>
            </a:r>
          </a:p>
          <a:p>
            <a:pPr marL="0" marR="0" lvl="0" indent="0" algn="ctr" defTabSz="1149949" rtl="0" eaLnBrk="1" fontAlgn="auto" latinLnBrk="0" hangingPunct="1">
              <a:lnSpc>
                <a:spcPts val="3199"/>
              </a:lnSpc>
              <a:spcBef>
                <a:spcPts val="0"/>
              </a:spcBef>
              <a:spcAft>
                <a:spcPts val="0"/>
              </a:spcAft>
              <a:buClrTx/>
              <a:buSzTx/>
              <a:buFontTx/>
              <a:buNone/>
              <a:tabLst/>
              <a:defRPr/>
            </a:pPr>
            <a:r>
              <a:rPr kumimoji="0" lang="nb-NO" sz="4266" b="1" i="0" u="none" strike="noStrike" kern="1200" cap="none" spc="0" normalizeH="0" baseline="0" noProof="0">
                <a:ln>
                  <a:noFill/>
                </a:ln>
                <a:solidFill>
                  <a:srgbClr val="0062BA"/>
                </a:solidFill>
                <a:effectLst/>
                <a:uLnTx/>
                <a:uFillTx/>
                <a:latin typeface="Arial" panose="020B0604020202020204"/>
                <a:ea typeface="+mn-ea"/>
                <a:cs typeface="+mn-cs"/>
              </a:rPr>
              <a:t>Applications</a:t>
            </a:r>
            <a:endParaRPr kumimoji="0" lang="en-GB" sz="4266" b="1" i="0" u="none" strike="noStrike" kern="1200" cap="none" spc="0" normalizeH="0" baseline="0" noProof="0">
              <a:ln>
                <a:noFill/>
              </a:ln>
              <a:solidFill>
                <a:srgbClr val="0062BA"/>
              </a:solidFill>
              <a:effectLst/>
              <a:uLnTx/>
              <a:uFillTx/>
              <a:latin typeface="Arial" panose="020B0604020202020204"/>
              <a:ea typeface="+mn-ea"/>
              <a:cs typeface="+mn-cs"/>
            </a:endParaRPr>
          </a:p>
        </p:txBody>
      </p:sp>
      <p:sp>
        <p:nvSpPr>
          <p:cNvPr id="64" name="TekstSylinder 63"/>
          <p:cNvSpPr txBox="1"/>
          <p:nvPr/>
        </p:nvSpPr>
        <p:spPr>
          <a:xfrm>
            <a:off x="498932" y="7757616"/>
            <a:ext cx="2729756" cy="636413"/>
          </a:xfrm>
          <a:prstGeom prst="rect">
            <a:avLst/>
          </a:prstGeom>
        </p:spPr>
        <p:txBody>
          <a:bodyPr vert="horz" wrap="square" lIns="0" tIns="0" rIns="0" bIns="0" rtlCol="0" anchor="ctr">
            <a:normAutofit lnSpcReduction="10000"/>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1400" b="0" i="0" u="none" strike="noStrike" kern="1200" cap="none" spc="0" normalizeH="0" baseline="0" noProof="0">
                <a:ln>
                  <a:noFill/>
                </a:ln>
                <a:solidFill>
                  <a:srgbClr val="0062BA"/>
                </a:solidFill>
                <a:effectLst/>
                <a:uLnTx/>
                <a:uFillTx/>
                <a:latin typeface="Arial" panose="020B0604020202020204"/>
                <a:ea typeface="+mn-ea"/>
                <a:cs typeface="+mn-cs"/>
              </a:rPr>
              <a:t>eg. Annual accounts software, Payroll applications, mobile apps etc.</a:t>
            </a:r>
            <a:endParaRPr kumimoji="0" lang="en-GB" sz="1400" b="0" i="0" u="none" strike="noStrike" kern="1200" cap="none" spc="0" normalizeH="0" baseline="0" noProof="0">
              <a:ln>
                <a:noFill/>
              </a:ln>
              <a:solidFill>
                <a:srgbClr val="0062BA"/>
              </a:solidFill>
              <a:effectLst/>
              <a:uLnTx/>
              <a:uFillTx/>
              <a:latin typeface="Arial" panose="020B0604020202020204"/>
              <a:ea typeface="+mn-ea"/>
              <a:cs typeface="+mn-cs"/>
            </a:endParaRPr>
          </a:p>
        </p:txBody>
      </p:sp>
      <p:pic>
        <p:nvPicPr>
          <p:cNvPr id="28" name="Bilde 27"/>
          <p:cNvPicPr>
            <a:picLocks noChangeAspect="1"/>
          </p:cNvPicPr>
          <p:nvPr/>
        </p:nvPicPr>
        <p:blipFill>
          <a:blip r:embed="rId5"/>
          <a:stretch>
            <a:fillRect/>
          </a:stretch>
        </p:blipFill>
        <p:spPr>
          <a:xfrm>
            <a:off x="13646516" y="1291697"/>
            <a:ext cx="2180593" cy="2029463"/>
          </a:xfrm>
          <a:prstGeom prst="rect">
            <a:avLst/>
          </a:prstGeom>
          <a:ln w="19050">
            <a:solidFill>
              <a:schemeClr val="bg1"/>
            </a:solidFill>
          </a:ln>
        </p:spPr>
      </p:pic>
      <p:pic>
        <p:nvPicPr>
          <p:cNvPr id="29" name="Bilde 28"/>
          <p:cNvPicPr>
            <a:picLocks noChangeAspect="1"/>
          </p:cNvPicPr>
          <p:nvPr/>
        </p:nvPicPr>
        <p:blipFill>
          <a:blip r:embed="rId5"/>
          <a:stretch>
            <a:fillRect/>
          </a:stretch>
        </p:blipFill>
        <p:spPr>
          <a:xfrm>
            <a:off x="13389256" y="1521596"/>
            <a:ext cx="2180593" cy="2029463"/>
          </a:xfrm>
          <a:prstGeom prst="rect">
            <a:avLst/>
          </a:prstGeom>
          <a:ln w="19050">
            <a:solidFill>
              <a:schemeClr val="bg1"/>
            </a:solidFill>
          </a:ln>
        </p:spPr>
      </p:pic>
      <p:pic>
        <p:nvPicPr>
          <p:cNvPr id="30" name="Bilde 29"/>
          <p:cNvPicPr>
            <a:picLocks noChangeAspect="1"/>
          </p:cNvPicPr>
          <p:nvPr/>
        </p:nvPicPr>
        <p:blipFill>
          <a:blip r:embed="rId5"/>
          <a:stretch>
            <a:fillRect/>
          </a:stretch>
        </p:blipFill>
        <p:spPr>
          <a:xfrm>
            <a:off x="13131996" y="1751495"/>
            <a:ext cx="2180593" cy="2029463"/>
          </a:xfrm>
          <a:prstGeom prst="rect">
            <a:avLst/>
          </a:prstGeom>
          <a:ln w="19050">
            <a:solidFill>
              <a:schemeClr val="bg1"/>
            </a:solidFill>
          </a:ln>
        </p:spPr>
      </p:pic>
      <p:cxnSp>
        <p:nvCxnSpPr>
          <p:cNvPr id="31" name="Rett pilkobling 30"/>
          <p:cNvCxnSpPr/>
          <p:nvPr/>
        </p:nvCxnSpPr>
        <p:spPr>
          <a:xfrm flipH="1">
            <a:off x="9813154" y="2200174"/>
            <a:ext cx="3318844" cy="0"/>
          </a:xfrm>
          <a:prstGeom prst="straightConnector1">
            <a:avLst/>
          </a:prstGeom>
          <a:ln w="38100" cap="flat" cmpd="sng" algn="ctr">
            <a:solidFill>
              <a:srgbClr val="1EAEF7"/>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2" name="TekstSylinder 31"/>
          <p:cNvSpPr txBox="1"/>
          <p:nvPr/>
        </p:nvSpPr>
        <p:spPr>
          <a:xfrm>
            <a:off x="11083481" y="520340"/>
            <a:ext cx="4686325" cy="339433"/>
          </a:xfrm>
          <a:prstGeom prst="rect">
            <a:avLst/>
          </a:prstGeom>
        </p:spPr>
        <p:txBody>
          <a:bodyPr vert="horz" wrap="square" lIns="0" tIns="0" rIns="0" bIns="0" rtlCol="0" anchor="ctr">
            <a:noAutofit/>
          </a:bodyPr>
          <a:lstStyle/>
          <a:p>
            <a:pPr marL="0" marR="0" lvl="0" indent="0" algn="r" defTabSz="1149949" rtl="0" eaLnBrk="1" fontAlgn="auto" latinLnBrk="0" hangingPunct="1">
              <a:lnSpc>
                <a:spcPct val="100000"/>
              </a:lnSpc>
              <a:spcBef>
                <a:spcPts val="0"/>
              </a:spcBef>
              <a:spcAft>
                <a:spcPts val="0"/>
              </a:spcAft>
              <a:buClrTx/>
              <a:buSzTx/>
              <a:buFontTx/>
              <a:buNone/>
              <a:tabLst/>
              <a:defRPr/>
            </a:pPr>
            <a:r>
              <a:rPr kumimoji="0" lang="nb-NO" sz="3198" b="1" i="0" u="none" strike="noStrike" kern="1200" cap="none" spc="0" normalizeH="0" baseline="0" noProof="0">
                <a:ln>
                  <a:noFill/>
                </a:ln>
                <a:solidFill>
                  <a:srgbClr val="00B0F0"/>
                </a:solidFill>
                <a:effectLst/>
                <a:uLnTx/>
                <a:uFillTx/>
                <a:latin typeface="Arial" panose="020B0604020202020204"/>
                <a:ea typeface="+mn-ea"/>
                <a:cs typeface="+mn-cs"/>
              </a:rPr>
              <a:t>Developers/ICT business</a:t>
            </a:r>
            <a:endParaRPr kumimoji="0" lang="en-GB" sz="3198" b="1" i="0" u="none" strike="noStrike" kern="1200" cap="none" spc="0" normalizeH="0" baseline="0" noProof="0">
              <a:ln>
                <a:noFill/>
              </a:ln>
              <a:solidFill>
                <a:srgbClr val="00B0F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737060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lassholder for innhold 3">
            <a:extLst>
              <a:ext uri="{FF2B5EF4-FFF2-40B4-BE49-F238E27FC236}">
                <a16:creationId xmlns:a16="http://schemas.microsoft.com/office/drawing/2014/main" id="{58CCF452-7D7B-7E74-F63A-5568369046B2}"/>
              </a:ext>
            </a:extLst>
          </p:cNvPr>
          <p:cNvPicPr>
            <a:picLocks noGrp="1" noChangeAspect="1"/>
          </p:cNvPicPr>
          <p:nvPr>
            <p:ph sz="half" idx="1"/>
          </p:nvPr>
        </p:nvPicPr>
        <p:blipFill>
          <a:blip r:embed="rId2"/>
          <a:stretch>
            <a:fillRect/>
          </a:stretch>
        </p:blipFill>
        <p:spPr>
          <a:xfrm>
            <a:off x="2364231" y="2743201"/>
            <a:ext cx="5977406" cy="4598770"/>
          </a:xfrm>
          <a:prstGeom prst="rect">
            <a:avLst/>
          </a:prstGeom>
          <a:noFill/>
        </p:spPr>
      </p:pic>
      <p:sp>
        <p:nvSpPr>
          <p:cNvPr id="9" name="Content Placeholder 2">
            <a:extLst>
              <a:ext uri="{FF2B5EF4-FFF2-40B4-BE49-F238E27FC236}">
                <a16:creationId xmlns:a16="http://schemas.microsoft.com/office/drawing/2014/main" id="{0D6A3426-F256-0574-3B11-CDA406487358}"/>
              </a:ext>
            </a:extLst>
          </p:cNvPr>
          <p:cNvSpPr>
            <a:spLocks noGrp="1"/>
          </p:cNvSpPr>
          <p:nvPr>
            <p:ph sz="half" idx="2"/>
          </p:nvPr>
        </p:nvSpPr>
        <p:spPr>
          <a:xfrm>
            <a:off x="8682023" y="2510971"/>
            <a:ext cx="5977406" cy="5776686"/>
          </a:xfrm>
        </p:spPr>
        <p:txBody>
          <a:bodyPr/>
          <a:lstStyle/>
          <a:p>
            <a:r>
              <a:rPr lang="en-US">
                <a:hlinkClick r:id="rId3"/>
              </a:rPr>
              <a:t>Freedom of information act</a:t>
            </a:r>
            <a:endParaRPr lang="en-US"/>
          </a:p>
          <a:p>
            <a:r>
              <a:rPr lang="en-US" i="0" u="none" strike="noStrike">
                <a:solidFill>
                  <a:srgbClr val="4A0D17"/>
                </a:solidFill>
                <a:effectLst/>
                <a:latin typeface="Helvetica Neue" panose="02000503000000020004" pitchFamily="2" charset="0"/>
              </a:rPr>
              <a:t>From 2009</a:t>
            </a:r>
            <a:endParaRPr lang="nb-NO" i="0" u="none" strike="noStrike">
              <a:solidFill>
                <a:srgbClr val="4A0D17"/>
              </a:solidFill>
              <a:effectLst/>
              <a:latin typeface="Helvetica Neue" panose="02000503000000020004" pitchFamily="2" charset="0"/>
            </a:endParaRPr>
          </a:p>
          <a:p>
            <a:r>
              <a:rPr lang="nb-NO" i="0" u="none" strike="noStrike" err="1">
                <a:solidFill>
                  <a:srgbClr val="4A0D17"/>
                </a:solidFill>
                <a:effectLst/>
                <a:latin typeface="Helvetica Neue" panose="02000503000000020004" pitchFamily="2" charset="0"/>
              </a:rPr>
              <a:t>Act</a:t>
            </a:r>
            <a:r>
              <a:rPr lang="nb-NO" i="0" u="none" strike="noStrike">
                <a:solidFill>
                  <a:srgbClr val="4A0D17"/>
                </a:solidFill>
                <a:effectLst/>
                <a:latin typeface="Helvetica Neue" panose="02000503000000020004" pitchFamily="2" charset="0"/>
              </a:rPr>
              <a:t> </a:t>
            </a:r>
            <a:r>
              <a:rPr lang="nb-NO" i="0" u="none" strike="noStrike" err="1">
                <a:solidFill>
                  <a:srgbClr val="4A0D17"/>
                </a:solidFill>
                <a:effectLst/>
                <a:latin typeface="Helvetica Neue" panose="02000503000000020004" pitchFamily="2" charset="0"/>
              </a:rPr>
              <a:t>relating</a:t>
            </a:r>
            <a:r>
              <a:rPr lang="nb-NO" i="0" u="none" strike="noStrike">
                <a:solidFill>
                  <a:srgbClr val="4A0D17"/>
                </a:solidFill>
                <a:effectLst/>
                <a:latin typeface="Helvetica Neue" panose="02000503000000020004" pitchFamily="2" charset="0"/>
              </a:rPr>
              <a:t> to </a:t>
            </a:r>
            <a:r>
              <a:rPr lang="nb-NO" i="0" u="none" strike="noStrike" err="1">
                <a:solidFill>
                  <a:srgbClr val="4A0D17"/>
                </a:solidFill>
                <a:effectLst/>
                <a:latin typeface="Helvetica Neue" panose="02000503000000020004" pitchFamily="2" charset="0"/>
              </a:rPr>
              <a:t>the</a:t>
            </a:r>
            <a:r>
              <a:rPr lang="nb-NO" i="0" u="none" strike="noStrike">
                <a:solidFill>
                  <a:srgbClr val="4A0D17"/>
                </a:solidFill>
                <a:effectLst/>
                <a:latin typeface="Helvetica Neue" panose="02000503000000020004" pitchFamily="2" charset="0"/>
              </a:rPr>
              <a:t> right </a:t>
            </a:r>
            <a:r>
              <a:rPr lang="nb-NO" i="0" u="none" strike="noStrike" err="1">
                <a:solidFill>
                  <a:srgbClr val="4A0D17"/>
                </a:solidFill>
                <a:effectLst/>
                <a:latin typeface="Helvetica Neue" panose="02000503000000020004" pitchFamily="2" charset="0"/>
              </a:rPr>
              <a:t>of</a:t>
            </a:r>
            <a:r>
              <a:rPr lang="nb-NO" i="0" u="none" strike="noStrike">
                <a:solidFill>
                  <a:srgbClr val="4A0D17"/>
                </a:solidFill>
                <a:effectLst/>
                <a:latin typeface="Helvetica Neue" panose="02000503000000020004" pitchFamily="2" charset="0"/>
              </a:rPr>
              <a:t> </a:t>
            </a:r>
            <a:r>
              <a:rPr lang="nb-NO" i="0" u="none" strike="noStrike" err="1">
                <a:solidFill>
                  <a:srgbClr val="4A0D17"/>
                </a:solidFill>
                <a:effectLst/>
                <a:latin typeface="Helvetica Neue" panose="02000503000000020004" pitchFamily="2" charset="0"/>
              </a:rPr>
              <a:t>access</a:t>
            </a:r>
            <a:r>
              <a:rPr lang="nb-NO" i="0" u="none" strike="noStrike">
                <a:solidFill>
                  <a:srgbClr val="4A0D17"/>
                </a:solidFill>
                <a:effectLst/>
                <a:latin typeface="Helvetica Neue" panose="02000503000000020004" pitchFamily="2" charset="0"/>
              </a:rPr>
              <a:t> to </a:t>
            </a:r>
            <a:r>
              <a:rPr lang="nb-NO" i="0" u="none" strike="noStrike" err="1">
                <a:solidFill>
                  <a:srgbClr val="4A0D17"/>
                </a:solidFill>
                <a:effectLst/>
                <a:latin typeface="Helvetica Neue" panose="02000503000000020004" pitchFamily="2" charset="0"/>
              </a:rPr>
              <a:t>documents</a:t>
            </a:r>
            <a:r>
              <a:rPr lang="nb-NO" i="0" u="none" strike="noStrike">
                <a:solidFill>
                  <a:srgbClr val="4A0D17"/>
                </a:solidFill>
                <a:effectLst/>
                <a:latin typeface="Helvetica Neue" panose="02000503000000020004" pitchFamily="2" charset="0"/>
              </a:rPr>
              <a:t> held by </a:t>
            </a:r>
            <a:r>
              <a:rPr lang="nb-NO" i="0" u="none" strike="noStrike" err="1">
                <a:solidFill>
                  <a:srgbClr val="4A0D17"/>
                </a:solidFill>
                <a:effectLst/>
                <a:latin typeface="Helvetica Neue" panose="02000503000000020004" pitchFamily="2" charset="0"/>
              </a:rPr>
              <a:t>public</a:t>
            </a:r>
            <a:r>
              <a:rPr lang="nb-NO" i="0" u="none" strike="noStrike">
                <a:solidFill>
                  <a:srgbClr val="4A0D17"/>
                </a:solidFill>
                <a:effectLst/>
                <a:latin typeface="Helvetica Neue" panose="02000503000000020004" pitchFamily="2" charset="0"/>
              </a:rPr>
              <a:t> </a:t>
            </a:r>
            <a:r>
              <a:rPr lang="nb-NO" i="0" u="none" strike="noStrike" err="1">
                <a:solidFill>
                  <a:srgbClr val="4A0D17"/>
                </a:solidFill>
                <a:effectLst/>
                <a:latin typeface="Helvetica Neue" panose="02000503000000020004" pitchFamily="2" charset="0"/>
              </a:rPr>
              <a:t>authorities</a:t>
            </a:r>
            <a:r>
              <a:rPr lang="nb-NO" i="0" u="none" strike="noStrike">
                <a:solidFill>
                  <a:srgbClr val="4A0D17"/>
                </a:solidFill>
                <a:effectLst/>
                <a:latin typeface="Helvetica Neue" panose="02000503000000020004" pitchFamily="2" charset="0"/>
              </a:rPr>
              <a:t> and </a:t>
            </a:r>
            <a:r>
              <a:rPr lang="nb-NO" i="0" u="none" strike="noStrike" err="1">
                <a:solidFill>
                  <a:srgbClr val="4A0D17"/>
                </a:solidFill>
                <a:effectLst/>
                <a:latin typeface="Helvetica Neue" panose="02000503000000020004" pitchFamily="2" charset="0"/>
              </a:rPr>
              <a:t>public</a:t>
            </a:r>
            <a:r>
              <a:rPr lang="nb-NO" i="0" u="none" strike="noStrike">
                <a:solidFill>
                  <a:srgbClr val="4A0D17"/>
                </a:solidFill>
                <a:effectLst/>
                <a:latin typeface="Helvetica Neue" panose="02000503000000020004" pitchFamily="2" charset="0"/>
              </a:rPr>
              <a:t> undertakings</a:t>
            </a:r>
          </a:p>
          <a:p>
            <a:r>
              <a:rPr lang="nb-NO">
                <a:solidFill>
                  <a:srgbClr val="4A0D17"/>
                </a:solidFill>
                <a:latin typeface="Helvetica Neue" panose="02000503000000020004" pitchFamily="2" charset="0"/>
              </a:rPr>
              <a:t>Transparent </a:t>
            </a:r>
            <a:r>
              <a:rPr lang="nb-NO" err="1">
                <a:solidFill>
                  <a:srgbClr val="4A0D17"/>
                </a:solidFill>
                <a:latin typeface="Helvetica Neue" panose="02000503000000020004" pitchFamily="2" charset="0"/>
              </a:rPr>
              <a:t>public</a:t>
            </a:r>
            <a:r>
              <a:rPr lang="nb-NO">
                <a:solidFill>
                  <a:srgbClr val="4A0D17"/>
                </a:solidFill>
                <a:latin typeface="Helvetica Neue" panose="02000503000000020004" pitchFamily="2" charset="0"/>
              </a:rPr>
              <a:t> </a:t>
            </a:r>
            <a:r>
              <a:rPr lang="nb-NO" err="1">
                <a:solidFill>
                  <a:srgbClr val="4A0D17"/>
                </a:solidFill>
                <a:latin typeface="Helvetica Neue" panose="02000503000000020004" pitchFamily="2" charset="0"/>
              </a:rPr>
              <a:t>sector</a:t>
            </a:r>
            <a:endParaRPr lang="nb-NO" i="0" u="none" strike="noStrike">
              <a:solidFill>
                <a:srgbClr val="4A0D17"/>
              </a:solidFill>
              <a:effectLst/>
              <a:latin typeface="Helvetica Neue" panose="02000503000000020004" pitchFamily="2" charset="0"/>
            </a:endParaRPr>
          </a:p>
          <a:p>
            <a:pPr marL="0" indent="0">
              <a:buNone/>
            </a:pPr>
            <a:endParaRPr lang="nb-NO" i="0" u="none" strike="noStrike">
              <a:solidFill>
                <a:srgbClr val="4A0D17"/>
              </a:solidFill>
              <a:effectLst/>
              <a:latin typeface="Helvetica Neue" panose="02000503000000020004" pitchFamily="2" charset="0"/>
            </a:endParaRPr>
          </a:p>
          <a:p>
            <a:endParaRPr lang="en-US"/>
          </a:p>
        </p:txBody>
      </p:sp>
      <p:sp>
        <p:nvSpPr>
          <p:cNvPr id="2" name="Tittel 1">
            <a:extLst>
              <a:ext uri="{FF2B5EF4-FFF2-40B4-BE49-F238E27FC236}">
                <a16:creationId xmlns:a16="http://schemas.microsoft.com/office/drawing/2014/main" id="{6E713F3F-78C6-0AF0-C6E0-030EA164FE85}"/>
              </a:ext>
            </a:extLst>
          </p:cNvPr>
          <p:cNvSpPr>
            <a:spLocks noGrp="1"/>
          </p:cNvSpPr>
          <p:nvPr>
            <p:ph type="title"/>
          </p:nvPr>
        </p:nvSpPr>
        <p:spPr>
          <a:xfrm>
            <a:off x="2364232" y="1480956"/>
            <a:ext cx="12295197" cy="692497"/>
          </a:xfrm>
        </p:spPr>
        <p:txBody>
          <a:bodyPr anchor="b">
            <a:normAutofit/>
          </a:bodyPr>
          <a:lstStyle/>
          <a:p>
            <a:r>
              <a:rPr lang="nb-NO" err="1"/>
              <a:t>Freedom</a:t>
            </a:r>
            <a:r>
              <a:rPr lang="nb-NO"/>
              <a:t> </a:t>
            </a:r>
            <a:r>
              <a:rPr lang="nb-NO" err="1"/>
              <a:t>of</a:t>
            </a:r>
            <a:r>
              <a:rPr lang="nb-NO"/>
              <a:t> </a:t>
            </a:r>
            <a:r>
              <a:rPr lang="nb-NO" err="1"/>
              <a:t>information</a:t>
            </a:r>
            <a:r>
              <a:rPr lang="nb-NO"/>
              <a:t> </a:t>
            </a:r>
            <a:r>
              <a:rPr lang="nb-NO" err="1"/>
              <a:t>act</a:t>
            </a:r>
            <a:endParaRPr lang="nb-NO"/>
          </a:p>
        </p:txBody>
      </p:sp>
    </p:spTree>
    <p:extLst>
      <p:ext uri="{BB962C8B-B14F-4D97-AF65-F5344CB8AC3E}">
        <p14:creationId xmlns:p14="http://schemas.microsoft.com/office/powerpoint/2010/main" val="7364270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Ellipse 14">
            <a:extLst>
              <a:ext uri="{FF2B5EF4-FFF2-40B4-BE49-F238E27FC236}">
                <a16:creationId xmlns:a16="http://schemas.microsoft.com/office/drawing/2014/main" id="{71C26739-F60F-2D4A-AB1D-ABFDA731AEBA}"/>
              </a:ext>
            </a:extLst>
          </p:cNvPr>
          <p:cNvSpPr/>
          <p:nvPr/>
        </p:nvSpPr>
        <p:spPr>
          <a:xfrm>
            <a:off x="7571558" y="619179"/>
            <a:ext cx="11208032" cy="11208032"/>
          </a:xfrm>
          <a:prstGeom prst="ellipse">
            <a:avLst/>
          </a:prstGeom>
          <a:solidFill>
            <a:srgbClr val="1A2B3D"/>
          </a:solidFill>
          <a:ln>
            <a:noFill/>
          </a:ln>
          <a:effectLst>
            <a:outerShdw dist="23000"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5" name="Tittel 1"/>
          <p:cNvSpPr txBox="1">
            <a:spLocks/>
          </p:cNvSpPr>
          <p:nvPr/>
        </p:nvSpPr>
        <p:spPr bwMode="auto">
          <a:xfrm>
            <a:off x="2205466" y="1333840"/>
            <a:ext cx="8641436" cy="6602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35993" tIns="45711" rIns="35993" bIns="45711" numCol="1" rtlCol="0" anchor="t" anchorCtr="0" compatLnSpc="1">
            <a:prstTxWarp prst="textNoShape">
              <a:avLst/>
            </a:prstTxWarp>
            <a:noAutofit/>
          </a:bodyPr>
          <a:lstStyle>
            <a:lvl1pPr algn="l" defTabSz="1219085" rtl="0" eaLnBrk="1" latinLnBrk="0" hangingPunct="1">
              <a:lnSpc>
                <a:spcPct val="90000"/>
              </a:lnSpc>
              <a:spcBef>
                <a:spcPct val="0"/>
              </a:spcBef>
              <a:buNone/>
              <a:defRPr sz="3200" kern="1200">
                <a:solidFill>
                  <a:schemeClr val="dk2"/>
                </a:solidFill>
                <a:latin typeface="+mj-lt"/>
                <a:ea typeface="+mj-ea"/>
                <a:cs typeface="+mj-cs"/>
              </a:defRPr>
            </a:lvl1pPr>
          </a:lstStyle>
          <a:p>
            <a:pPr marL="0" marR="0" lvl="0" indent="0" algn="l" defTabSz="1219085" rtl="0" eaLnBrk="1" fontAlgn="auto" latinLnBrk="0" hangingPunct="1">
              <a:lnSpc>
                <a:spcPct val="90000"/>
              </a:lnSpc>
              <a:spcBef>
                <a:spcPct val="0"/>
              </a:spcBef>
              <a:spcAft>
                <a:spcPts val="0"/>
              </a:spcAft>
              <a:buClrTx/>
              <a:buSzTx/>
              <a:buFontTx/>
              <a:buNone/>
              <a:tabLst/>
              <a:defRPr/>
            </a:pPr>
            <a:r>
              <a:rPr kumimoji="0" lang="en-GB" sz="3599" b="0" i="0" u="none" strike="noStrike" kern="1200" cap="none" spc="0" normalizeH="0" baseline="0" noProof="0" err="1">
                <a:ln>
                  <a:noFill/>
                </a:ln>
                <a:solidFill>
                  <a:srgbClr val="1E2B3C"/>
                </a:solidFill>
                <a:effectLst/>
                <a:uLnTx/>
                <a:uFillTx/>
                <a:latin typeface="Arial" panose="020B0604020202020204" pitchFamily="34" charset="0"/>
                <a:ea typeface="+mj-ea"/>
                <a:cs typeface="Arial" panose="020B0604020202020204" pitchFamily="34" charset="0"/>
              </a:rPr>
              <a:t>elnnsyn</a:t>
            </a:r>
            <a:r>
              <a:rPr kumimoji="0" lang="en-GB" sz="3599" b="0" i="0" u="none" strike="noStrike" kern="1200" cap="none" spc="0" normalizeH="0" baseline="0" noProof="0">
                <a:ln>
                  <a:noFill/>
                </a:ln>
                <a:solidFill>
                  <a:srgbClr val="1E2B3C"/>
                </a:solidFill>
                <a:effectLst/>
                <a:uLnTx/>
                <a:uFillTx/>
                <a:latin typeface="Arial" panose="020B0604020202020204" pitchFamily="34" charset="0"/>
                <a:ea typeface="+mj-ea"/>
                <a:cs typeface="Arial" panose="020B0604020202020204" pitchFamily="34" charset="0"/>
              </a:rPr>
              <a:t>: (access to public documents) </a:t>
            </a:r>
            <a:endParaRPr kumimoji="0" lang="nb-NO" sz="3599" b="0" i="0" u="none" strike="sngStrike" kern="1200" cap="none" spc="0" normalizeH="0" baseline="0" noProof="0">
              <a:ln>
                <a:noFill/>
              </a:ln>
              <a:solidFill>
                <a:srgbClr val="1E2B3C"/>
              </a:solidFill>
              <a:effectLst/>
              <a:uLnTx/>
              <a:uFillTx/>
              <a:latin typeface="Arial" panose="020B0604020202020204" pitchFamily="34" charset="0"/>
              <a:ea typeface="+mj-ea"/>
              <a:cs typeface="Arial" panose="020B0604020202020204" pitchFamily="34" charset="0"/>
            </a:endParaRPr>
          </a:p>
        </p:txBody>
      </p:sp>
      <p:sp>
        <p:nvSpPr>
          <p:cNvPr id="6" name="Tittel 1"/>
          <p:cNvSpPr txBox="1">
            <a:spLocks/>
          </p:cNvSpPr>
          <p:nvPr/>
        </p:nvSpPr>
        <p:spPr bwMode="auto">
          <a:xfrm>
            <a:off x="2338673" y="2185482"/>
            <a:ext cx="6924825" cy="6602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35993" tIns="45711" rIns="35993" bIns="45711" numCol="1" rtlCol="0" anchor="t" anchorCtr="0" compatLnSpc="1">
            <a:prstTxWarp prst="textNoShape">
              <a:avLst/>
            </a:prstTxWarp>
            <a:noAutofit/>
          </a:bodyPr>
          <a:lstStyle>
            <a:lvl1pPr algn="l" defTabSz="1219085" rtl="0" eaLnBrk="1" latinLnBrk="0" hangingPunct="1">
              <a:lnSpc>
                <a:spcPct val="90000"/>
              </a:lnSpc>
              <a:spcBef>
                <a:spcPct val="0"/>
              </a:spcBef>
              <a:buNone/>
              <a:defRPr sz="3200" kern="1200">
                <a:solidFill>
                  <a:schemeClr val="dk2"/>
                </a:solidFill>
                <a:latin typeface="+mj-lt"/>
                <a:ea typeface="+mj-ea"/>
                <a:cs typeface="+mj-cs"/>
              </a:defRPr>
            </a:lvl1pPr>
          </a:lstStyle>
          <a:p>
            <a:pPr marL="0" marR="0" lvl="0" indent="0" algn="l" defTabSz="1219085" rtl="0" eaLnBrk="1" fontAlgn="auto" latinLnBrk="0" hangingPunct="1">
              <a:lnSpc>
                <a:spcPct val="90000"/>
              </a:lnSpc>
              <a:spcBef>
                <a:spcPct val="0"/>
              </a:spcBef>
              <a:spcAft>
                <a:spcPts val="0"/>
              </a:spcAft>
              <a:buClrTx/>
              <a:buSzTx/>
              <a:buFontTx/>
              <a:buNone/>
              <a:tabLst/>
              <a:defRPr/>
            </a:pPr>
            <a:r>
              <a:rPr kumimoji="0" lang="en-GB" sz="2000" b="0" i="0" u="none" strike="noStrike" kern="1200" cap="none" spc="0" normalizeH="0" baseline="0" noProof="0">
                <a:ln>
                  <a:noFill/>
                </a:ln>
                <a:solidFill>
                  <a:srgbClr val="0070C0"/>
                </a:solidFill>
                <a:effectLst/>
                <a:uLnTx/>
                <a:uFillTx/>
                <a:latin typeface="Arial" panose="020B0604020202020204" pitchFamily="34" charset="0"/>
                <a:ea typeface="+mj-ea"/>
                <a:cs typeface="Arial" panose="020B0604020202020204" pitchFamily="34" charset="0"/>
              </a:rPr>
              <a:t>– common publishing service for public records </a:t>
            </a:r>
            <a:br>
              <a:rPr kumimoji="0" lang="nb-NO" altLang="nb-NO" sz="2000" b="0" i="0" u="none" strike="noStrike" kern="1200" cap="none" spc="0" normalizeH="0" baseline="0" noProof="0">
                <a:ln>
                  <a:noFill/>
                </a:ln>
                <a:solidFill>
                  <a:srgbClr val="0070C0"/>
                </a:solidFill>
                <a:effectLst/>
                <a:uLnTx/>
                <a:uFillTx/>
                <a:latin typeface="Arial" panose="020B0604020202020204" pitchFamily="34" charset="0"/>
                <a:ea typeface="+mj-ea"/>
                <a:cs typeface="Arial" panose="020B0604020202020204" pitchFamily="34" charset="0"/>
              </a:rPr>
            </a:br>
            <a:r>
              <a:rPr kumimoji="0" lang="en-GB" sz="2000" b="0" i="0" u="none" strike="noStrike" kern="1200" cap="none" spc="0" normalizeH="0" baseline="0" noProof="0">
                <a:ln>
                  <a:noFill/>
                </a:ln>
                <a:solidFill>
                  <a:srgbClr val="0070C0"/>
                </a:solidFill>
                <a:effectLst/>
                <a:uLnTx/>
                <a:uFillTx/>
                <a:latin typeface="Arial" panose="020B0604020202020204" pitchFamily="34" charset="0"/>
                <a:ea typeface="+mj-ea"/>
                <a:cs typeface="Arial" panose="020B0604020202020204" pitchFamily="34" charset="0"/>
              </a:rPr>
              <a:t>and documents of public agencies</a:t>
            </a:r>
            <a:endParaRPr kumimoji="0" lang="nb-NO" sz="2000" b="0" i="0" u="none" strike="sngStrike" kern="1200" cap="none" spc="0" normalizeH="0" baseline="0" noProof="0">
              <a:ln>
                <a:noFill/>
              </a:ln>
              <a:solidFill>
                <a:srgbClr val="0070C0"/>
              </a:solidFill>
              <a:effectLst/>
              <a:uLnTx/>
              <a:uFillTx/>
              <a:latin typeface="Arial" panose="020B0604020202020204" pitchFamily="34" charset="0"/>
              <a:ea typeface="+mj-ea"/>
              <a:cs typeface="Arial" panose="020B0604020202020204" pitchFamily="34" charset="0"/>
            </a:endParaRPr>
          </a:p>
        </p:txBody>
      </p:sp>
      <p:sp>
        <p:nvSpPr>
          <p:cNvPr id="7" name="Rektangel 1">
            <a:extLst>
              <a:ext uri="{FF2B5EF4-FFF2-40B4-BE49-F238E27FC236}">
                <a16:creationId xmlns:a16="http://schemas.microsoft.com/office/drawing/2014/main" id="{6A00EF07-5924-48A2-B17E-FE8C68AAF172}"/>
              </a:ext>
            </a:extLst>
          </p:cNvPr>
          <p:cNvSpPr/>
          <p:nvPr/>
        </p:nvSpPr>
        <p:spPr>
          <a:xfrm>
            <a:off x="1050346" y="3075922"/>
            <a:ext cx="5820597" cy="5386090"/>
          </a:xfrm>
          <a:prstGeom prst="rect">
            <a:avLst/>
          </a:prstGeom>
        </p:spPr>
        <p:txBody>
          <a:bodyPr wrap="square" rtlCol="0">
            <a:spAutoFit/>
          </a:bodyPr>
          <a:lstStyle/>
          <a:p>
            <a:pPr marL="0" marR="0" lvl="0" indent="0" algn="l" defTabSz="1149949"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1E2B3C"/>
                </a:solidFill>
                <a:effectLst/>
                <a:uLnTx/>
                <a:uFillTx/>
                <a:latin typeface="Arial" panose="020B0604020202020204" pitchFamily="34" charset="0"/>
                <a:ea typeface="+mn-ea"/>
                <a:cs typeface="Arial" panose="020B0604020202020204" pitchFamily="34" charset="0"/>
              </a:rPr>
              <a:t>“Our management wants to make sure we are an open and transparent organisation. </a:t>
            </a:r>
          </a:p>
          <a:p>
            <a:pPr marL="0" marR="0" lvl="0" indent="0" algn="l" defTabSz="1149949" rtl="0" eaLnBrk="1" fontAlgn="auto" latinLnBrk="0" hangingPunct="1">
              <a:lnSpc>
                <a:spcPct val="100000"/>
              </a:lnSpc>
              <a:spcBef>
                <a:spcPts val="0"/>
              </a:spcBef>
              <a:spcAft>
                <a:spcPts val="0"/>
              </a:spcAft>
              <a:buClrTx/>
              <a:buSzTx/>
              <a:buFontTx/>
              <a:buNone/>
              <a:tabLst/>
              <a:defRPr/>
            </a:pPr>
            <a:endParaRPr kumimoji="0" lang="nb-NO" sz="2800" b="0" i="0" u="none" strike="noStrike" kern="1200" cap="none" spc="0" normalizeH="0" baseline="0" noProof="0">
              <a:ln>
                <a:noFill/>
              </a:ln>
              <a:solidFill>
                <a:srgbClr val="1E2B3C"/>
              </a:solidFill>
              <a:effectLst/>
              <a:uLnTx/>
              <a:uFillTx/>
              <a:latin typeface="Arial" panose="020B0604020202020204" pitchFamily="34" charset="0"/>
              <a:ea typeface="+mn-ea"/>
              <a:cs typeface="Arial" panose="020B0604020202020204" pitchFamily="34" charset="0"/>
            </a:endParaRPr>
          </a:p>
          <a:p>
            <a:pPr marL="0" marR="0" lvl="0" indent="0" algn="l" defTabSz="1149949"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1E2B3C"/>
                </a:solidFill>
                <a:effectLst/>
                <a:uLnTx/>
                <a:uFillTx/>
                <a:latin typeface="Arial" panose="020B0604020202020204" pitchFamily="34" charset="0"/>
                <a:ea typeface="+mn-ea"/>
                <a:cs typeface="Arial" panose="020B0604020202020204" pitchFamily="34" charset="0"/>
              </a:rPr>
              <a:t>Full-text publishing means we can save 60 days of work a year on processing right of access requests”</a:t>
            </a:r>
          </a:p>
          <a:p>
            <a:pPr marL="0" marR="0" lvl="0" indent="0" algn="l" defTabSz="1149949"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a:ln>
                <a:noFill/>
              </a:ln>
              <a:solidFill>
                <a:srgbClr val="1E2B3C"/>
              </a:solidFill>
              <a:effectLst/>
              <a:uLnTx/>
              <a:uFillTx/>
              <a:latin typeface="Arial" panose="020B0604020202020204" pitchFamily="34" charset="0"/>
              <a:ea typeface="+mn-ea"/>
              <a:cs typeface="Arial" panose="020B0604020202020204" pitchFamily="34" charset="0"/>
            </a:endParaRPr>
          </a:p>
          <a:p>
            <a:pPr marL="0" marR="0" lvl="0" indent="0" algn="l" defTabSz="1149949"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1E2B3C"/>
                </a:solidFill>
                <a:effectLst/>
                <a:uLnTx/>
                <a:uFillTx/>
                <a:latin typeface="Arial" panose="020B0604020202020204" pitchFamily="34" charset="0"/>
                <a:ea typeface="+mn-ea"/>
                <a:cs typeface="Arial" panose="020B0604020202020204" pitchFamily="34" charset="0"/>
              </a:rPr>
              <a:t>—</a:t>
            </a:r>
          </a:p>
          <a:p>
            <a:pPr marL="0" marR="0" lvl="0" indent="0" algn="l" defTabSz="1149949"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1E2B3C"/>
                </a:solidFill>
                <a:effectLst/>
                <a:uLnTx/>
                <a:uFillTx/>
                <a:latin typeface="Arial" panose="020B0604020202020204" pitchFamily="34" charset="0"/>
                <a:ea typeface="+mn-ea"/>
                <a:cs typeface="Arial" panose="020B0604020202020204" pitchFamily="34" charset="0"/>
              </a:rPr>
              <a:t>Anne Mette </a:t>
            </a:r>
            <a:r>
              <a:rPr kumimoji="0" lang="en-GB" sz="2400" b="0" i="0" u="none" strike="noStrike" kern="1200" cap="none" spc="0" normalizeH="0" baseline="0" noProof="0" err="1">
                <a:ln>
                  <a:noFill/>
                </a:ln>
                <a:solidFill>
                  <a:srgbClr val="1E2B3C"/>
                </a:solidFill>
                <a:effectLst/>
                <a:uLnTx/>
                <a:uFillTx/>
                <a:latin typeface="Arial" panose="020B0604020202020204" pitchFamily="34" charset="0"/>
                <a:ea typeface="+mn-ea"/>
                <a:cs typeface="Arial" panose="020B0604020202020204" pitchFamily="34" charset="0"/>
              </a:rPr>
              <a:t>Hjelle</a:t>
            </a:r>
            <a:r>
              <a:rPr kumimoji="0" lang="en-GB" sz="2400" b="0" i="0" u="none" strike="noStrike" kern="1200" cap="none" spc="0" normalizeH="0" baseline="0" noProof="0">
                <a:ln>
                  <a:noFill/>
                </a:ln>
                <a:solidFill>
                  <a:srgbClr val="1E2B3C"/>
                </a:solidFill>
                <a:effectLst/>
                <a:uLnTx/>
                <a:uFillTx/>
                <a:latin typeface="Arial" panose="020B0604020202020204" pitchFamily="34" charset="0"/>
                <a:ea typeface="+mn-ea"/>
                <a:cs typeface="Arial" panose="020B0604020202020204" pitchFamily="34" charset="0"/>
              </a:rPr>
              <a:t>, </a:t>
            </a:r>
          </a:p>
          <a:p>
            <a:pPr marL="0" marR="0" lvl="0" indent="0" algn="l" defTabSz="1149949"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1E2B3C"/>
                </a:solidFill>
                <a:effectLst/>
                <a:uLnTx/>
                <a:uFillTx/>
                <a:latin typeface="Arial" panose="020B0604020202020204" pitchFamily="34" charset="0"/>
                <a:ea typeface="+mn-ea"/>
                <a:cs typeface="Arial" panose="020B0604020202020204" pitchFamily="34" charset="0"/>
              </a:rPr>
              <a:t>Norwegian Gambling and Foundation Authority</a:t>
            </a:r>
          </a:p>
        </p:txBody>
      </p:sp>
      <p:sp>
        <p:nvSpPr>
          <p:cNvPr id="10" name="TekstSylinder 9">
            <a:extLst>
              <a:ext uri="{FF2B5EF4-FFF2-40B4-BE49-F238E27FC236}">
                <a16:creationId xmlns:a16="http://schemas.microsoft.com/office/drawing/2014/main" id="{3BBAD124-B85B-4142-B2EE-EC88A8A05CC7}"/>
              </a:ext>
            </a:extLst>
          </p:cNvPr>
          <p:cNvSpPr txBox="1"/>
          <p:nvPr/>
        </p:nvSpPr>
        <p:spPr>
          <a:xfrm>
            <a:off x="9263498" y="3183442"/>
            <a:ext cx="5653269" cy="3508653"/>
          </a:xfrm>
          <a:prstGeom prst="rect">
            <a:avLst/>
          </a:prstGeom>
          <a:noFill/>
        </p:spPr>
        <p:txBody>
          <a:bodyPr wrap="square" rtlCol="0" anchor="t">
            <a:spAutoFit/>
          </a:bodyPr>
          <a:lstStyle/>
          <a:p>
            <a:pPr marL="0" marR="0" lvl="0" indent="0" algn="l" defTabSz="914217" rtl="0" eaLnBrk="0" fontAlgn="base" latinLnBrk="0" hangingPunct="0">
              <a:lnSpc>
                <a:spcPct val="100000"/>
              </a:lnSpc>
              <a:spcBef>
                <a:spcPct val="0"/>
              </a:spcBef>
              <a:spcAft>
                <a:spcPct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“The access enabled by </a:t>
            </a:r>
            <a:r>
              <a:rPr kumimoji="0" lang="en-GB" sz="2800" b="0" i="0" u="none" strike="noStrike" kern="1200" cap="none" spc="0" normalizeH="0" baseline="0" noProof="0" err="1">
                <a:ln>
                  <a:noFill/>
                </a:ln>
                <a:solidFill>
                  <a:prstClr val="white"/>
                </a:solidFill>
                <a:effectLst/>
                <a:uLnTx/>
                <a:uFillTx/>
                <a:latin typeface="Arial" panose="020B0604020202020204" pitchFamily="34" charset="0"/>
                <a:ea typeface="+mn-ea"/>
                <a:cs typeface="Arial" panose="020B0604020202020204" pitchFamily="34" charset="0"/>
              </a:rPr>
              <a:t>eInnsyn</a:t>
            </a:r>
            <a:r>
              <a:rPr kumimoji="0" lang="en-GB" sz="2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contributes to transparency </a:t>
            </a:r>
          </a:p>
          <a:p>
            <a:pPr marL="0" marR="0" lvl="0" indent="0" algn="l" defTabSz="914217" rtl="0" eaLnBrk="0" fontAlgn="base" latinLnBrk="0" hangingPunct="0">
              <a:lnSpc>
                <a:spcPct val="100000"/>
              </a:lnSpc>
              <a:spcBef>
                <a:spcPct val="0"/>
              </a:spcBef>
              <a:spcAft>
                <a:spcPct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and democracy in Norway.”</a:t>
            </a:r>
          </a:p>
          <a:p>
            <a:pPr marL="0" marR="0" lvl="0" indent="0" algn="l" defTabSz="914217" rtl="0" eaLnBrk="0" fontAlgn="base" latinLnBrk="0" hangingPunct="0">
              <a:lnSpc>
                <a:spcPct val="100000"/>
              </a:lnSpc>
              <a:spcBef>
                <a:spcPct val="0"/>
              </a:spcBef>
              <a:spcAft>
                <a:spcPct val="0"/>
              </a:spcAft>
              <a:buClrTx/>
              <a:buSzTx/>
              <a:buFontTx/>
              <a:buNone/>
              <a:tabLst/>
              <a:defRPr/>
            </a:pPr>
            <a:br>
              <a:rPr kumimoji="0" lang="nb-NO" sz="2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GB" sz="2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t>
            </a:r>
          </a:p>
          <a:p>
            <a:pPr marL="0" marR="0" lvl="0" indent="0" algn="l" defTabSz="914217"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Journalist </a:t>
            </a:r>
          </a:p>
          <a:p>
            <a:pPr marL="0" marR="0" lvl="0" indent="0" algn="l" defTabSz="914217"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Lars O. Gulbrandsen, </a:t>
            </a:r>
          </a:p>
          <a:p>
            <a:pPr marL="0" marR="0" lvl="0" indent="0" algn="l" defTabSz="914217"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Dagbladet</a:t>
            </a:r>
          </a:p>
          <a:p>
            <a:pPr marL="0" marR="0" lvl="0" indent="0" algn="l" defTabSz="914217" rtl="0" eaLnBrk="0" fontAlgn="base" latinLnBrk="0" hangingPunct="0">
              <a:lnSpc>
                <a:spcPct val="100000"/>
              </a:lnSpc>
              <a:spcBef>
                <a:spcPct val="0"/>
              </a:spcBef>
              <a:spcAft>
                <a:spcPct val="0"/>
              </a:spcAft>
              <a:buClrTx/>
              <a:buSzTx/>
              <a:buFontTx/>
              <a:buNone/>
              <a:tabLst/>
              <a:defRPr/>
            </a:pPr>
            <a:endParaRPr kumimoji="0" lang="nb-NO"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2" name="TekstSylinder 10">
            <a:extLst>
              <a:ext uri="{FF2B5EF4-FFF2-40B4-BE49-F238E27FC236}">
                <a16:creationId xmlns:a16="http://schemas.microsoft.com/office/drawing/2014/main" id="{165744FD-5E94-4739-A7AC-B19F6F04F6FE}"/>
              </a:ext>
            </a:extLst>
          </p:cNvPr>
          <p:cNvSpPr txBox="1"/>
          <p:nvPr/>
        </p:nvSpPr>
        <p:spPr>
          <a:xfrm>
            <a:off x="9263499" y="6883466"/>
            <a:ext cx="4213238" cy="1384976"/>
          </a:xfrm>
          <a:prstGeom prst="rect">
            <a:avLst/>
          </a:prstGeom>
        </p:spPr>
        <p:txBody>
          <a:bodyPr rot="0" spcFirstLastPara="0" vertOverflow="overflow" horzOverflow="overflow" vert="horz" wrap="square" lIns="91422" tIns="45711" rIns="91422" bIns="45711" numCol="1" spcCol="0" rtlCol="0" fromWordArt="0" anchor="t" anchorCtr="0" forceAA="0" compatLnSpc="1">
            <a:prstTxWarp prst="textNoShape">
              <a:avLst/>
            </a:prstTxWarp>
            <a:spAutoFit/>
          </a:bodyPr>
          <a:lstStyle/>
          <a:p>
            <a:pPr marL="0" marR="0" lvl="0" indent="0" algn="l" defTabSz="1149949"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Approx. 60 million government documents available for access.</a:t>
            </a:r>
          </a:p>
        </p:txBody>
      </p:sp>
      <p:pic>
        <p:nvPicPr>
          <p:cNvPr id="16" name="Bilde 3" descr="Et bilde som inneholder tekst, utklipp&#10;&#10;Automatisk generert beskrivelse">
            <a:extLst>
              <a:ext uri="{FF2B5EF4-FFF2-40B4-BE49-F238E27FC236}">
                <a16:creationId xmlns:a16="http://schemas.microsoft.com/office/drawing/2014/main" id="{16A87640-067B-9D45-9B03-0D3B2D6FD890}"/>
              </a:ext>
            </a:extLst>
          </p:cNvPr>
          <p:cNvPicPr>
            <a:picLocks noChangeAspect="1"/>
          </p:cNvPicPr>
          <p:nvPr/>
        </p:nvPicPr>
        <p:blipFill>
          <a:blip r:embed="rId3"/>
          <a:stretch>
            <a:fillRect/>
          </a:stretch>
        </p:blipFill>
        <p:spPr>
          <a:xfrm>
            <a:off x="13431938" y="8144246"/>
            <a:ext cx="2744009" cy="440785"/>
          </a:xfrm>
          <a:prstGeom prst="rect">
            <a:avLst/>
          </a:prstGeom>
        </p:spPr>
      </p:pic>
      <p:pic>
        <p:nvPicPr>
          <p:cNvPr id="13" name="Bilde 12">
            <a:extLst>
              <a:ext uri="{FF2B5EF4-FFF2-40B4-BE49-F238E27FC236}">
                <a16:creationId xmlns:a16="http://schemas.microsoft.com/office/drawing/2014/main" id="{D5D54D06-D401-7A4C-B2FC-7034277E3BCD}"/>
              </a:ext>
            </a:extLst>
          </p:cNvPr>
          <p:cNvPicPr>
            <a:picLocks noChangeAspect="1"/>
          </p:cNvPicPr>
          <p:nvPr/>
        </p:nvPicPr>
        <p:blipFill>
          <a:blip r:embed="rId4"/>
          <a:stretch>
            <a:fillRect/>
          </a:stretch>
        </p:blipFill>
        <p:spPr>
          <a:xfrm>
            <a:off x="803683" y="1163867"/>
            <a:ext cx="1290271" cy="1458567"/>
          </a:xfrm>
          <a:prstGeom prst="rect">
            <a:avLst/>
          </a:prstGeom>
        </p:spPr>
      </p:pic>
    </p:spTree>
    <p:extLst>
      <p:ext uri="{BB962C8B-B14F-4D97-AF65-F5344CB8AC3E}">
        <p14:creationId xmlns:p14="http://schemas.microsoft.com/office/powerpoint/2010/main" val="31209114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2DA3FC08-C06E-FA61-5DD0-6355A6686061}"/>
              </a:ext>
            </a:extLst>
          </p:cNvPr>
          <p:cNvPicPr>
            <a:picLocks noChangeAspect="1"/>
          </p:cNvPicPr>
          <p:nvPr/>
        </p:nvPicPr>
        <p:blipFill>
          <a:blip r:embed="rId2"/>
          <a:stretch>
            <a:fillRect/>
          </a:stretch>
        </p:blipFill>
        <p:spPr>
          <a:xfrm>
            <a:off x="2014527" y="0"/>
            <a:ext cx="10874541" cy="9144000"/>
          </a:xfrm>
          <a:prstGeom prst="rect">
            <a:avLst/>
          </a:prstGeom>
        </p:spPr>
      </p:pic>
    </p:spTree>
    <p:extLst>
      <p:ext uri="{BB962C8B-B14F-4D97-AF65-F5344CB8AC3E}">
        <p14:creationId xmlns:p14="http://schemas.microsoft.com/office/powerpoint/2010/main" val="8002544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tel 1">
            <a:extLst>
              <a:ext uri="{FF2B5EF4-FFF2-40B4-BE49-F238E27FC236}">
                <a16:creationId xmlns:a16="http://schemas.microsoft.com/office/drawing/2014/main" id="{6F9AAAAA-6DE9-D4AD-D827-BDB2F9A2C5C7}"/>
              </a:ext>
            </a:extLst>
          </p:cNvPr>
          <p:cNvSpPr>
            <a:spLocks noGrp="1"/>
          </p:cNvSpPr>
          <p:nvPr>
            <p:ph type="ctrTitle"/>
          </p:nvPr>
        </p:nvSpPr>
        <p:spPr>
          <a:xfrm>
            <a:off x="5977101" y="5800515"/>
            <a:ext cx="7798860" cy="1530351"/>
          </a:xfrm>
        </p:spPr>
        <p:txBody>
          <a:bodyPr>
            <a:normAutofit/>
          </a:bodyPr>
          <a:lstStyle/>
          <a:p>
            <a:r>
              <a:rPr lang="nb-NO" err="1"/>
              <a:t>eID</a:t>
            </a:r>
            <a:r>
              <a:rPr lang="nb-NO"/>
              <a:t> in Norway</a:t>
            </a:r>
          </a:p>
        </p:txBody>
      </p:sp>
      <p:sp>
        <p:nvSpPr>
          <p:cNvPr id="6" name="Rektangel 5">
            <a:extLst>
              <a:ext uri="{FF2B5EF4-FFF2-40B4-BE49-F238E27FC236}">
                <a16:creationId xmlns:a16="http://schemas.microsoft.com/office/drawing/2014/main" id="{A066DA51-9EFB-4BB4-9D6A-9351860FDF91}"/>
              </a:ext>
            </a:extLst>
          </p:cNvPr>
          <p:cNvSpPr/>
          <p:nvPr/>
        </p:nvSpPr>
        <p:spPr>
          <a:xfrm>
            <a:off x="1888761" y="344774"/>
            <a:ext cx="2713219" cy="88441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Arial" panose="020B0604020202020204"/>
              <a:ea typeface="+mn-ea"/>
              <a:cs typeface="+mn-cs"/>
            </a:endParaRPr>
          </a:p>
        </p:txBody>
      </p:sp>
      <p:pic>
        <p:nvPicPr>
          <p:cNvPr id="7" name="Bilde 6" descr="Et bilde som inneholder Font, Grafikk, skjermbilde, logo&#10;&#10;Automatisk generert beskrivelse">
            <a:extLst>
              <a:ext uri="{FF2B5EF4-FFF2-40B4-BE49-F238E27FC236}">
                <a16:creationId xmlns:a16="http://schemas.microsoft.com/office/drawing/2014/main" id="{D550F0DF-A6A1-C798-C5EC-3A79B4C805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6554" y="594125"/>
            <a:ext cx="3745270" cy="1270135"/>
          </a:xfrm>
          <a:prstGeom prst="rect">
            <a:avLst/>
          </a:prstGeom>
        </p:spPr>
      </p:pic>
    </p:spTree>
    <p:extLst>
      <p:ext uri="{BB962C8B-B14F-4D97-AF65-F5344CB8AC3E}">
        <p14:creationId xmlns:p14="http://schemas.microsoft.com/office/powerpoint/2010/main" val="2308928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8" name="Avrundet rektangel 7">
            <a:extLst>
              <a:ext uri="{FF2B5EF4-FFF2-40B4-BE49-F238E27FC236}">
                <a16:creationId xmlns:a16="http://schemas.microsoft.com/office/drawing/2014/main" id="{7B0919AF-60E2-C2E0-A87C-65090F69B7F4}"/>
              </a:ext>
            </a:extLst>
          </p:cNvPr>
          <p:cNvSpPr/>
          <p:nvPr/>
        </p:nvSpPr>
        <p:spPr>
          <a:xfrm>
            <a:off x="4493682" y="319537"/>
            <a:ext cx="7283669" cy="17185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b-NO" sz="2800" b="1">
                <a:solidFill>
                  <a:schemeClr val="tx1"/>
                </a:solidFill>
              </a:rPr>
              <a:t>STORTINGET </a:t>
            </a:r>
            <a:br>
              <a:rPr lang="nb-NO" sz="2800" b="1"/>
            </a:br>
            <a:r>
              <a:rPr lang="nb-NO" sz="2800" b="1">
                <a:solidFill>
                  <a:schemeClr val="tx1"/>
                </a:solidFill>
              </a:rPr>
              <a:t>(Parliament)</a:t>
            </a:r>
          </a:p>
        </p:txBody>
      </p:sp>
      <p:sp>
        <p:nvSpPr>
          <p:cNvPr id="10" name="Avrundet rektangel 9">
            <a:extLst>
              <a:ext uri="{FF2B5EF4-FFF2-40B4-BE49-F238E27FC236}">
                <a16:creationId xmlns:a16="http://schemas.microsoft.com/office/drawing/2014/main" id="{3A737FE0-9C5D-2BF5-D890-2DAB944ED987}"/>
              </a:ext>
            </a:extLst>
          </p:cNvPr>
          <p:cNvSpPr/>
          <p:nvPr/>
        </p:nvSpPr>
        <p:spPr>
          <a:xfrm>
            <a:off x="5323149" y="2379696"/>
            <a:ext cx="5608113" cy="1645682"/>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b-NO" sz="2800" b="1">
                <a:solidFill>
                  <a:schemeClr val="tx1"/>
                </a:solidFill>
              </a:rPr>
              <a:t>Regjeringen </a:t>
            </a:r>
            <a:br>
              <a:rPr lang="nb-NO" sz="2800" b="1"/>
            </a:br>
            <a:r>
              <a:rPr lang="nb-NO" sz="2800" b="1">
                <a:solidFill>
                  <a:schemeClr val="tx1"/>
                </a:solidFill>
              </a:rPr>
              <a:t>(</a:t>
            </a:r>
            <a:r>
              <a:rPr lang="nb-NO" sz="2800" b="1" err="1">
                <a:solidFill>
                  <a:schemeClr val="tx1"/>
                </a:solidFill>
              </a:rPr>
              <a:t>Government</a:t>
            </a:r>
            <a:r>
              <a:rPr lang="nb-NO" sz="2800" b="1">
                <a:solidFill>
                  <a:schemeClr val="tx1"/>
                </a:solidFill>
              </a:rPr>
              <a:t>)</a:t>
            </a:r>
          </a:p>
        </p:txBody>
      </p:sp>
      <p:sp>
        <p:nvSpPr>
          <p:cNvPr id="26" name="Avrundet rektangel 25">
            <a:extLst>
              <a:ext uri="{FF2B5EF4-FFF2-40B4-BE49-F238E27FC236}">
                <a16:creationId xmlns:a16="http://schemas.microsoft.com/office/drawing/2014/main" id="{8A9B294E-E400-6296-A2E9-46F53869EB96}"/>
              </a:ext>
            </a:extLst>
          </p:cNvPr>
          <p:cNvSpPr/>
          <p:nvPr/>
        </p:nvSpPr>
        <p:spPr>
          <a:xfrm>
            <a:off x="7925551"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25" name="Avrundet rektangel 24">
            <a:extLst>
              <a:ext uri="{FF2B5EF4-FFF2-40B4-BE49-F238E27FC236}">
                <a16:creationId xmlns:a16="http://schemas.microsoft.com/office/drawing/2014/main" id="{30371C2B-E407-1849-BFEF-0C9B3F0F2079}"/>
              </a:ext>
            </a:extLst>
          </p:cNvPr>
          <p:cNvSpPr/>
          <p:nvPr/>
        </p:nvSpPr>
        <p:spPr>
          <a:xfrm>
            <a:off x="7673639"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27" name="Avrundet rektangel 26">
            <a:extLst>
              <a:ext uri="{FF2B5EF4-FFF2-40B4-BE49-F238E27FC236}">
                <a16:creationId xmlns:a16="http://schemas.microsoft.com/office/drawing/2014/main" id="{6BB4AB6E-61F1-8E95-8CD2-AD70948FA640}"/>
              </a:ext>
            </a:extLst>
          </p:cNvPr>
          <p:cNvSpPr/>
          <p:nvPr/>
        </p:nvSpPr>
        <p:spPr>
          <a:xfrm>
            <a:off x="7400033"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28" name="Avrundet rektangel 27">
            <a:extLst>
              <a:ext uri="{FF2B5EF4-FFF2-40B4-BE49-F238E27FC236}">
                <a16:creationId xmlns:a16="http://schemas.microsoft.com/office/drawing/2014/main" id="{D5F4A709-2B2D-0173-4586-738EB9546847}"/>
              </a:ext>
            </a:extLst>
          </p:cNvPr>
          <p:cNvSpPr/>
          <p:nvPr/>
        </p:nvSpPr>
        <p:spPr>
          <a:xfrm>
            <a:off x="7148121"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29" name="Avrundet rektangel 28">
            <a:extLst>
              <a:ext uri="{FF2B5EF4-FFF2-40B4-BE49-F238E27FC236}">
                <a16:creationId xmlns:a16="http://schemas.microsoft.com/office/drawing/2014/main" id="{979F783D-36E2-0A12-EC34-8D41859FA3F3}"/>
              </a:ext>
            </a:extLst>
          </p:cNvPr>
          <p:cNvSpPr/>
          <p:nvPr/>
        </p:nvSpPr>
        <p:spPr>
          <a:xfrm>
            <a:off x="6898772"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38" name="Avrundet rektangel 37">
            <a:extLst>
              <a:ext uri="{FF2B5EF4-FFF2-40B4-BE49-F238E27FC236}">
                <a16:creationId xmlns:a16="http://schemas.microsoft.com/office/drawing/2014/main" id="{3D847B93-2E7F-2370-74CA-C044E101E4DC}"/>
              </a:ext>
            </a:extLst>
          </p:cNvPr>
          <p:cNvSpPr/>
          <p:nvPr/>
        </p:nvSpPr>
        <p:spPr>
          <a:xfrm>
            <a:off x="6646860"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39" name="Avrundet rektangel 38">
            <a:extLst>
              <a:ext uri="{FF2B5EF4-FFF2-40B4-BE49-F238E27FC236}">
                <a16:creationId xmlns:a16="http://schemas.microsoft.com/office/drawing/2014/main" id="{952E2528-070D-2B43-51CA-16D12289B145}"/>
              </a:ext>
            </a:extLst>
          </p:cNvPr>
          <p:cNvSpPr/>
          <p:nvPr/>
        </p:nvSpPr>
        <p:spPr>
          <a:xfrm>
            <a:off x="6373254"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40" name="Avrundet rektangel 39">
            <a:extLst>
              <a:ext uri="{FF2B5EF4-FFF2-40B4-BE49-F238E27FC236}">
                <a16:creationId xmlns:a16="http://schemas.microsoft.com/office/drawing/2014/main" id="{E72E2BF0-1445-7FD9-0F9F-C40D30DFBF31}"/>
              </a:ext>
            </a:extLst>
          </p:cNvPr>
          <p:cNvSpPr/>
          <p:nvPr/>
        </p:nvSpPr>
        <p:spPr>
          <a:xfrm>
            <a:off x="6121342"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41" name="Avrundet rektangel 40">
            <a:extLst>
              <a:ext uri="{FF2B5EF4-FFF2-40B4-BE49-F238E27FC236}">
                <a16:creationId xmlns:a16="http://schemas.microsoft.com/office/drawing/2014/main" id="{B4A2B127-06CC-C596-A791-B55DE3453BD1}"/>
              </a:ext>
            </a:extLst>
          </p:cNvPr>
          <p:cNvSpPr/>
          <p:nvPr/>
        </p:nvSpPr>
        <p:spPr>
          <a:xfrm>
            <a:off x="5856979"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42" name="Avrundet rektangel 41">
            <a:extLst>
              <a:ext uri="{FF2B5EF4-FFF2-40B4-BE49-F238E27FC236}">
                <a16:creationId xmlns:a16="http://schemas.microsoft.com/office/drawing/2014/main" id="{177F1515-1C4B-69BA-C714-651DE9FDE03F}"/>
              </a:ext>
            </a:extLst>
          </p:cNvPr>
          <p:cNvSpPr/>
          <p:nvPr/>
        </p:nvSpPr>
        <p:spPr>
          <a:xfrm>
            <a:off x="5605067"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43" name="Avrundet rektangel 42">
            <a:extLst>
              <a:ext uri="{FF2B5EF4-FFF2-40B4-BE49-F238E27FC236}">
                <a16:creationId xmlns:a16="http://schemas.microsoft.com/office/drawing/2014/main" id="{3FD2BC86-F594-1DB3-76AB-4B94FE98725B}"/>
              </a:ext>
            </a:extLst>
          </p:cNvPr>
          <p:cNvSpPr/>
          <p:nvPr/>
        </p:nvSpPr>
        <p:spPr>
          <a:xfrm>
            <a:off x="5331461"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44" name="Avrundet rektangel 43">
            <a:extLst>
              <a:ext uri="{FF2B5EF4-FFF2-40B4-BE49-F238E27FC236}">
                <a16:creationId xmlns:a16="http://schemas.microsoft.com/office/drawing/2014/main" id="{83F2EE02-1E1D-3D3A-7138-FF5E4E42AB8C}"/>
              </a:ext>
            </a:extLst>
          </p:cNvPr>
          <p:cNvSpPr/>
          <p:nvPr/>
        </p:nvSpPr>
        <p:spPr>
          <a:xfrm>
            <a:off x="5079549"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45" name="Avrundet rektangel 44">
            <a:extLst>
              <a:ext uri="{FF2B5EF4-FFF2-40B4-BE49-F238E27FC236}">
                <a16:creationId xmlns:a16="http://schemas.microsoft.com/office/drawing/2014/main" id="{BE416BEB-BEA1-282A-6B44-BA626DA7CA7C}"/>
              </a:ext>
            </a:extLst>
          </p:cNvPr>
          <p:cNvSpPr/>
          <p:nvPr/>
        </p:nvSpPr>
        <p:spPr>
          <a:xfrm>
            <a:off x="4827637"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46" name="Avrundet rektangel 45">
            <a:extLst>
              <a:ext uri="{FF2B5EF4-FFF2-40B4-BE49-F238E27FC236}">
                <a16:creationId xmlns:a16="http://schemas.microsoft.com/office/drawing/2014/main" id="{8247AC3F-3EFD-3D78-BFD2-A7BC2F097497}"/>
              </a:ext>
            </a:extLst>
          </p:cNvPr>
          <p:cNvSpPr/>
          <p:nvPr/>
        </p:nvSpPr>
        <p:spPr>
          <a:xfrm>
            <a:off x="4554031"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47" name="Avrundet rektangel 46">
            <a:extLst>
              <a:ext uri="{FF2B5EF4-FFF2-40B4-BE49-F238E27FC236}">
                <a16:creationId xmlns:a16="http://schemas.microsoft.com/office/drawing/2014/main" id="{32A3D50D-9E98-6722-A2F0-1BF84327205C}"/>
              </a:ext>
            </a:extLst>
          </p:cNvPr>
          <p:cNvSpPr/>
          <p:nvPr/>
        </p:nvSpPr>
        <p:spPr>
          <a:xfrm>
            <a:off x="4302119" y="4439854"/>
            <a:ext cx="5608113"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sz="2800">
              <a:solidFill>
                <a:schemeClr val="tx1"/>
              </a:solidFill>
            </a:endParaRPr>
          </a:p>
        </p:txBody>
      </p:sp>
      <p:sp>
        <p:nvSpPr>
          <p:cNvPr id="11" name="Avrundet rektangel 10">
            <a:extLst>
              <a:ext uri="{FF2B5EF4-FFF2-40B4-BE49-F238E27FC236}">
                <a16:creationId xmlns:a16="http://schemas.microsoft.com/office/drawing/2014/main" id="{26D26417-5DD9-245D-B7CE-5F39C786438B}"/>
              </a:ext>
            </a:extLst>
          </p:cNvPr>
          <p:cNvSpPr/>
          <p:nvPr/>
        </p:nvSpPr>
        <p:spPr>
          <a:xfrm>
            <a:off x="2629178" y="4439853"/>
            <a:ext cx="6940940" cy="172110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2800" b="1">
                <a:solidFill>
                  <a:schemeClr val="tx1"/>
                </a:solidFill>
              </a:rPr>
              <a:t>Ministry </a:t>
            </a:r>
            <a:r>
              <a:rPr lang="nb-NO" sz="2800" b="1" err="1">
                <a:solidFill>
                  <a:schemeClr val="tx1"/>
                </a:solidFill>
              </a:rPr>
              <a:t>of</a:t>
            </a:r>
            <a:r>
              <a:rPr lang="nb-NO" sz="2800" b="1">
                <a:solidFill>
                  <a:schemeClr val="tx1"/>
                </a:solidFill>
              </a:rPr>
              <a:t> </a:t>
            </a:r>
            <a:r>
              <a:rPr lang="nb-NO" sz="2800" b="1" err="1">
                <a:solidFill>
                  <a:schemeClr val="tx1"/>
                </a:solidFill>
              </a:rPr>
              <a:t>Digitalisation</a:t>
            </a:r>
            <a:r>
              <a:rPr lang="nb-NO" sz="2800" b="1">
                <a:solidFill>
                  <a:schemeClr val="tx1"/>
                </a:solidFill>
              </a:rPr>
              <a:t> and </a:t>
            </a:r>
            <a:br>
              <a:rPr lang="nb-NO" sz="2800" b="1">
                <a:solidFill>
                  <a:schemeClr val="tx1"/>
                </a:solidFill>
              </a:rPr>
            </a:br>
            <a:r>
              <a:rPr lang="nb-NO" sz="2800" b="1">
                <a:solidFill>
                  <a:schemeClr val="tx1"/>
                </a:solidFill>
              </a:rPr>
              <a:t>Public </a:t>
            </a:r>
            <a:r>
              <a:rPr lang="nb-NO" sz="2800" b="1" err="1">
                <a:solidFill>
                  <a:schemeClr val="tx1"/>
                </a:solidFill>
              </a:rPr>
              <a:t>Governance</a:t>
            </a:r>
            <a:endParaRPr lang="nb-NO" sz="2800" b="1">
              <a:solidFill>
                <a:schemeClr val="tx1"/>
              </a:solidFill>
            </a:endParaRPr>
          </a:p>
        </p:txBody>
      </p:sp>
      <p:sp>
        <p:nvSpPr>
          <p:cNvPr id="48" name="Avrundet rektangel 47">
            <a:extLst>
              <a:ext uri="{FF2B5EF4-FFF2-40B4-BE49-F238E27FC236}">
                <a16:creationId xmlns:a16="http://schemas.microsoft.com/office/drawing/2014/main" id="{D9E71137-D445-1473-4CDA-92A48A2DB8A4}"/>
              </a:ext>
            </a:extLst>
          </p:cNvPr>
          <p:cNvSpPr/>
          <p:nvPr/>
        </p:nvSpPr>
        <p:spPr>
          <a:xfrm>
            <a:off x="2629178" y="6500011"/>
            <a:ext cx="6940940" cy="2202555"/>
          </a:xfrm>
          <a:prstGeom prst="roundRect">
            <a:avLst/>
          </a:prstGeom>
          <a:solidFill>
            <a:srgbClr val="E6A920"/>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br>
              <a:rPr lang="nb-NO" sz="2800" b="1" i="0">
                <a:effectLst/>
                <a:highlight>
                  <a:srgbClr val="E6A920"/>
                </a:highlight>
                <a:latin typeface="Inter" panose="02000503000000020004" pitchFamily="2" charset="0"/>
              </a:rPr>
            </a:br>
            <a:br>
              <a:rPr lang="nb-NO" sz="2800" b="1" i="0">
                <a:effectLst/>
                <a:highlight>
                  <a:srgbClr val="E6A920"/>
                </a:highlight>
                <a:latin typeface="Inter" panose="02000503000000020004" pitchFamily="2" charset="0"/>
              </a:rPr>
            </a:br>
            <a:r>
              <a:rPr lang="nb-NO" sz="2800" b="1" i="0">
                <a:solidFill>
                  <a:srgbClr val="1E2B3C"/>
                </a:solidFill>
                <a:effectLst/>
                <a:highlight>
                  <a:srgbClr val="E6A920"/>
                </a:highlight>
                <a:latin typeface="Inter"/>
              </a:rPr>
              <a:t>Norwegian </a:t>
            </a:r>
            <a:r>
              <a:rPr lang="nb-NO" sz="2800" b="1" i="0" err="1">
                <a:solidFill>
                  <a:srgbClr val="1E2B3C"/>
                </a:solidFill>
                <a:effectLst/>
                <a:highlight>
                  <a:srgbClr val="E6A920"/>
                </a:highlight>
                <a:latin typeface="Inter"/>
              </a:rPr>
              <a:t>Digitalisation</a:t>
            </a:r>
            <a:r>
              <a:rPr lang="nb-NO" sz="2800" b="1" i="0">
                <a:solidFill>
                  <a:srgbClr val="1E2B3C"/>
                </a:solidFill>
                <a:effectLst/>
                <a:highlight>
                  <a:srgbClr val="E6A920"/>
                </a:highlight>
                <a:latin typeface="Inter"/>
              </a:rPr>
              <a:t> </a:t>
            </a:r>
            <a:br>
              <a:rPr lang="nb-NO" sz="2800" b="1" i="0">
                <a:effectLst/>
                <a:highlight>
                  <a:srgbClr val="E6A920"/>
                </a:highlight>
                <a:latin typeface="Inter" panose="02000503000000020004" pitchFamily="2" charset="0"/>
              </a:rPr>
            </a:br>
            <a:r>
              <a:rPr lang="nb-NO" sz="2800" b="1" i="0" err="1">
                <a:solidFill>
                  <a:srgbClr val="1E2B3C"/>
                </a:solidFill>
                <a:effectLst/>
                <a:highlight>
                  <a:srgbClr val="E6A920"/>
                </a:highlight>
                <a:latin typeface="Inter"/>
              </a:rPr>
              <a:t>Agency</a:t>
            </a:r>
            <a:endParaRPr lang="nb-NO" sz="2800" b="1">
              <a:solidFill>
                <a:schemeClr val="tx1"/>
              </a:solidFill>
              <a:highlight>
                <a:srgbClr val="E6A920"/>
              </a:highlight>
              <a:latin typeface="Inter"/>
            </a:endParaRPr>
          </a:p>
        </p:txBody>
      </p:sp>
      <p:pic>
        <p:nvPicPr>
          <p:cNvPr id="6" name="Plassholder for bilde 5" descr="Et bilde som inneholder symbol, Rektangel, design&#10;&#10;Automatisk generert beskrivelse">
            <a:extLst>
              <a:ext uri="{FF2B5EF4-FFF2-40B4-BE49-F238E27FC236}">
                <a16:creationId xmlns:a16="http://schemas.microsoft.com/office/drawing/2014/main" id="{BCA84CD5-66EC-ABA5-50B8-EB92A2ADD32E}"/>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14818" b="14818"/>
          <a:stretch>
            <a:fillRect/>
          </a:stretch>
        </p:blipFill>
        <p:spPr>
          <a:xfrm>
            <a:off x="9826220" y="585547"/>
            <a:ext cx="1302949" cy="1049109"/>
          </a:xfrm>
        </p:spPr>
      </p:pic>
      <p:cxnSp>
        <p:nvCxnSpPr>
          <p:cNvPr id="54" name="Rett linje 53">
            <a:extLst>
              <a:ext uri="{FF2B5EF4-FFF2-40B4-BE49-F238E27FC236}">
                <a16:creationId xmlns:a16="http://schemas.microsoft.com/office/drawing/2014/main" id="{CE73DF52-D103-1CFC-6E46-1F3650250F26}"/>
              </a:ext>
            </a:extLst>
          </p:cNvPr>
          <p:cNvCxnSpPr>
            <a:cxnSpLocks/>
          </p:cNvCxnSpPr>
          <p:nvPr/>
        </p:nvCxnSpPr>
        <p:spPr>
          <a:xfrm>
            <a:off x="8204698" y="2040638"/>
            <a:ext cx="0" cy="3390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7" name="Rett linje 56">
            <a:extLst>
              <a:ext uri="{FF2B5EF4-FFF2-40B4-BE49-F238E27FC236}">
                <a16:creationId xmlns:a16="http://schemas.microsoft.com/office/drawing/2014/main" id="{2193BB13-377A-8BC7-30DD-EC953282296C}"/>
              </a:ext>
            </a:extLst>
          </p:cNvPr>
          <p:cNvCxnSpPr>
            <a:cxnSpLocks/>
          </p:cNvCxnSpPr>
          <p:nvPr/>
        </p:nvCxnSpPr>
        <p:spPr>
          <a:xfrm>
            <a:off x="6257130" y="42703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0" name="Vinkel 59">
            <a:extLst>
              <a:ext uri="{FF2B5EF4-FFF2-40B4-BE49-F238E27FC236}">
                <a16:creationId xmlns:a16="http://schemas.microsoft.com/office/drawing/2014/main" id="{AB6A0EBC-C1E3-59C1-32FF-EE28D60E49E9}"/>
              </a:ext>
            </a:extLst>
          </p:cNvPr>
          <p:cNvCxnSpPr>
            <a:cxnSpLocks/>
            <a:stCxn id="10" idx="2"/>
          </p:cNvCxnSpPr>
          <p:nvPr/>
        </p:nvCxnSpPr>
        <p:spPr>
          <a:xfrm rot="5400000">
            <a:off x="7062811" y="3205929"/>
            <a:ext cx="244946" cy="1883845"/>
          </a:xfrm>
          <a:prstGeom prst="bentConnector2">
            <a:avLst/>
          </a:prstGeom>
          <a:ln w="28575"/>
        </p:spPr>
        <p:style>
          <a:lnRef idx="1">
            <a:schemeClr val="accent1"/>
          </a:lnRef>
          <a:fillRef idx="0">
            <a:schemeClr val="accent1"/>
          </a:fillRef>
          <a:effectRef idx="0">
            <a:schemeClr val="accent1"/>
          </a:effectRef>
          <a:fontRef idx="minor">
            <a:schemeClr val="tx1"/>
          </a:fontRef>
        </p:style>
      </p:cxnSp>
      <p:cxnSp>
        <p:nvCxnSpPr>
          <p:cNvPr id="61" name="Vinkel 60">
            <a:extLst>
              <a:ext uri="{FF2B5EF4-FFF2-40B4-BE49-F238E27FC236}">
                <a16:creationId xmlns:a16="http://schemas.microsoft.com/office/drawing/2014/main" id="{7956E640-0748-44D5-2544-73CA29B263F7}"/>
              </a:ext>
            </a:extLst>
          </p:cNvPr>
          <p:cNvCxnSpPr>
            <a:cxnSpLocks/>
            <a:stCxn id="10" idx="2"/>
          </p:cNvCxnSpPr>
          <p:nvPr/>
        </p:nvCxnSpPr>
        <p:spPr>
          <a:xfrm rot="16200000" flipH="1">
            <a:off x="9984510" y="2168074"/>
            <a:ext cx="244946" cy="3959554"/>
          </a:xfrm>
          <a:prstGeom prst="bentConnector2">
            <a:avLst/>
          </a:prstGeom>
          <a:ln w="28575"/>
        </p:spPr>
        <p:style>
          <a:lnRef idx="1">
            <a:schemeClr val="accent1"/>
          </a:lnRef>
          <a:fillRef idx="0">
            <a:schemeClr val="accent1"/>
          </a:fillRef>
          <a:effectRef idx="0">
            <a:schemeClr val="accent1"/>
          </a:effectRef>
          <a:fontRef idx="minor">
            <a:schemeClr val="tx1"/>
          </a:fontRef>
        </p:style>
      </p:cxnSp>
      <p:cxnSp>
        <p:nvCxnSpPr>
          <p:cNvPr id="70" name="Rett linje 69">
            <a:extLst>
              <a:ext uri="{FF2B5EF4-FFF2-40B4-BE49-F238E27FC236}">
                <a16:creationId xmlns:a16="http://schemas.microsoft.com/office/drawing/2014/main" id="{A65C44DF-2469-0F12-A753-FF281CB1657A}"/>
              </a:ext>
            </a:extLst>
          </p:cNvPr>
          <p:cNvCxnSpPr>
            <a:cxnSpLocks/>
          </p:cNvCxnSpPr>
          <p:nvPr/>
        </p:nvCxnSpPr>
        <p:spPr>
          <a:xfrm>
            <a:off x="8661035" y="42703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1" name="Rett linje 70">
            <a:extLst>
              <a:ext uri="{FF2B5EF4-FFF2-40B4-BE49-F238E27FC236}">
                <a16:creationId xmlns:a16="http://schemas.microsoft.com/office/drawing/2014/main" id="{A5041742-46DA-A2EF-7FE2-07E124AFCAC4}"/>
              </a:ext>
            </a:extLst>
          </p:cNvPr>
          <p:cNvCxnSpPr>
            <a:cxnSpLocks/>
          </p:cNvCxnSpPr>
          <p:nvPr/>
        </p:nvCxnSpPr>
        <p:spPr>
          <a:xfrm>
            <a:off x="8947171" y="42703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2" name="Rett linje 71">
            <a:extLst>
              <a:ext uri="{FF2B5EF4-FFF2-40B4-BE49-F238E27FC236}">
                <a16:creationId xmlns:a16="http://schemas.microsoft.com/office/drawing/2014/main" id="{54E7BB1A-1ADE-D423-0340-F91E263ADAE6}"/>
              </a:ext>
            </a:extLst>
          </p:cNvPr>
          <p:cNvCxnSpPr>
            <a:cxnSpLocks/>
          </p:cNvCxnSpPr>
          <p:nvPr/>
        </p:nvCxnSpPr>
        <p:spPr>
          <a:xfrm>
            <a:off x="9241274" y="42703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3" name="Rett linje 72">
            <a:extLst>
              <a:ext uri="{FF2B5EF4-FFF2-40B4-BE49-F238E27FC236}">
                <a16:creationId xmlns:a16="http://schemas.microsoft.com/office/drawing/2014/main" id="{104772E1-D4DC-8EF0-F381-B1D04882E25C}"/>
              </a:ext>
            </a:extLst>
          </p:cNvPr>
          <p:cNvCxnSpPr>
            <a:cxnSpLocks/>
          </p:cNvCxnSpPr>
          <p:nvPr/>
        </p:nvCxnSpPr>
        <p:spPr>
          <a:xfrm>
            <a:off x="9527410" y="42703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4" name="Rett linje 73">
            <a:extLst>
              <a:ext uri="{FF2B5EF4-FFF2-40B4-BE49-F238E27FC236}">
                <a16:creationId xmlns:a16="http://schemas.microsoft.com/office/drawing/2014/main" id="{A52CCE60-8F01-D171-C685-FE92A83C3704}"/>
              </a:ext>
            </a:extLst>
          </p:cNvPr>
          <p:cNvCxnSpPr>
            <a:cxnSpLocks/>
          </p:cNvCxnSpPr>
          <p:nvPr/>
        </p:nvCxnSpPr>
        <p:spPr>
          <a:xfrm>
            <a:off x="9820847" y="42729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5" name="Rett linje 74">
            <a:extLst>
              <a:ext uri="{FF2B5EF4-FFF2-40B4-BE49-F238E27FC236}">
                <a16:creationId xmlns:a16="http://schemas.microsoft.com/office/drawing/2014/main" id="{2B34677D-7E3E-9BC7-C623-59CD37BC6E20}"/>
              </a:ext>
            </a:extLst>
          </p:cNvPr>
          <p:cNvCxnSpPr>
            <a:cxnSpLocks/>
          </p:cNvCxnSpPr>
          <p:nvPr/>
        </p:nvCxnSpPr>
        <p:spPr>
          <a:xfrm>
            <a:off x="10106983" y="42729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6" name="Rett linje 75">
            <a:extLst>
              <a:ext uri="{FF2B5EF4-FFF2-40B4-BE49-F238E27FC236}">
                <a16:creationId xmlns:a16="http://schemas.microsoft.com/office/drawing/2014/main" id="{D6F07886-D67B-3AF4-B53E-86FCC17156B1}"/>
              </a:ext>
            </a:extLst>
          </p:cNvPr>
          <p:cNvCxnSpPr>
            <a:cxnSpLocks/>
          </p:cNvCxnSpPr>
          <p:nvPr/>
        </p:nvCxnSpPr>
        <p:spPr>
          <a:xfrm>
            <a:off x="10401086" y="42729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7" name="Rett linje 76">
            <a:extLst>
              <a:ext uri="{FF2B5EF4-FFF2-40B4-BE49-F238E27FC236}">
                <a16:creationId xmlns:a16="http://schemas.microsoft.com/office/drawing/2014/main" id="{FFE378A7-8851-5CDF-FE54-5429CA2F534E}"/>
              </a:ext>
            </a:extLst>
          </p:cNvPr>
          <p:cNvCxnSpPr>
            <a:cxnSpLocks/>
          </p:cNvCxnSpPr>
          <p:nvPr/>
        </p:nvCxnSpPr>
        <p:spPr>
          <a:xfrm>
            <a:off x="10687222" y="42729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9" name="Rett linje 78">
            <a:extLst>
              <a:ext uri="{FF2B5EF4-FFF2-40B4-BE49-F238E27FC236}">
                <a16:creationId xmlns:a16="http://schemas.microsoft.com/office/drawing/2014/main" id="{BDF22309-141A-BF3D-C3E6-27E68A804950}"/>
              </a:ext>
            </a:extLst>
          </p:cNvPr>
          <p:cNvCxnSpPr>
            <a:cxnSpLocks/>
          </p:cNvCxnSpPr>
          <p:nvPr/>
        </p:nvCxnSpPr>
        <p:spPr>
          <a:xfrm>
            <a:off x="10926949" y="42677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0" name="Rett linje 79">
            <a:extLst>
              <a:ext uri="{FF2B5EF4-FFF2-40B4-BE49-F238E27FC236}">
                <a16:creationId xmlns:a16="http://schemas.microsoft.com/office/drawing/2014/main" id="{23839D12-0D95-6D7D-50EC-C6E17539A1AE}"/>
              </a:ext>
            </a:extLst>
          </p:cNvPr>
          <p:cNvCxnSpPr>
            <a:cxnSpLocks/>
          </p:cNvCxnSpPr>
          <p:nvPr/>
        </p:nvCxnSpPr>
        <p:spPr>
          <a:xfrm>
            <a:off x="11213085" y="42677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1" name="Rett linje 80">
            <a:extLst>
              <a:ext uri="{FF2B5EF4-FFF2-40B4-BE49-F238E27FC236}">
                <a16:creationId xmlns:a16="http://schemas.microsoft.com/office/drawing/2014/main" id="{00A3B628-3644-FB66-A233-3F4622262947}"/>
              </a:ext>
            </a:extLst>
          </p:cNvPr>
          <p:cNvCxnSpPr>
            <a:cxnSpLocks/>
          </p:cNvCxnSpPr>
          <p:nvPr/>
        </p:nvCxnSpPr>
        <p:spPr>
          <a:xfrm>
            <a:off x="11507188" y="42677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2" name="Rett linje 81">
            <a:extLst>
              <a:ext uri="{FF2B5EF4-FFF2-40B4-BE49-F238E27FC236}">
                <a16:creationId xmlns:a16="http://schemas.microsoft.com/office/drawing/2014/main" id="{CD1FFBF9-BE94-EBFA-054D-DE65E927BFB2}"/>
              </a:ext>
            </a:extLst>
          </p:cNvPr>
          <p:cNvCxnSpPr>
            <a:cxnSpLocks/>
          </p:cNvCxnSpPr>
          <p:nvPr/>
        </p:nvCxnSpPr>
        <p:spPr>
          <a:xfrm>
            <a:off x="11793324" y="42677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3" name="Rett linje 82">
            <a:extLst>
              <a:ext uri="{FF2B5EF4-FFF2-40B4-BE49-F238E27FC236}">
                <a16:creationId xmlns:a16="http://schemas.microsoft.com/office/drawing/2014/main" id="{4DF0396C-FFBA-4B40-A06E-A7A98E008F5B}"/>
              </a:ext>
            </a:extLst>
          </p:cNvPr>
          <p:cNvCxnSpPr>
            <a:cxnSpLocks/>
          </p:cNvCxnSpPr>
          <p:nvPr/>
        </p:nvCxnSpPr>
        <p:spPr>
          <a:xfrm>
            <a:off x="12073113" y="42703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5" name="Rett linje 84">
            <a:extLst>
              <a:ext uri="{FF2B5EF4-FFF2-40B4-BE49-F238E27FC236}">
                <a16:creationId xmlns:a16="http://schemas.microsoft.com/office/drawing/2014/main" id="{8DE4AEA3-79F6-0F6A-2A12-1CEF659F16CF}"/>
              </a:ext>
            </a:extLst>
          </p:cNvPr>
          <p:cNvCxnSpPr>
            <a:cxnSpLocks/>
          </p:cNvCxnSpPr>
          <p:nvPr/>
        </p:nvCxnSpPr>
        <p:spPr>
          <a:xfrm>
            <a:off x="8127127" y="42677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6" name="Rett linje 85">
            <a:extLst>
              <a:ext uri="{FF2B5EF4-FFF2-40B4-BE49-F238E27FC236}">
                <a16:creationId xmlns:a16="http://schemas.microsoft.com/office/drawing/2014/main" id="{BA531AE0-46CB-8596-38D2-0FBD201B4C0F}"/>
              </a:ext>
            </a:extLst>
          </p:cNvPr>
          <p:cNvCxnSpPr>
            <a:cxnSpLocks/>
          </p:cNvCxnSpPr>
          <p:nvPr/>
        </p:nvCxnSpPr>
        <p:spPr>
          <a:xfrm>
            <a:off x="8421652" y="4267724"/>
            <a:ext cx="0" cy="16952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7" name="Rett linje 86">
            <a:extLst>
              <a:ext uri="{FF2B5EF4-FFF2-40B4-BE49-F238E27FC236}">
                <a16:creationId xmlns:a16="http://schemas.microsoft.com/office/drawing/2014/main" id="{E03A1675-89D3-C57E-9CFE-7ADF3DFFBEAA}"/>
              </a:ext>
            </a:extLst>
          </p:cNvPr>
          <p:cNvCxnSpPr>
            <a:cxnSpLocks/>
          </p:cNvCxnSpPr>
          <p:nvPr/>
        </p:nvCxnSpPr>
        <p:spPr>
          <a:xfrm>
            <a:off x="6239204" y="6160955"/>
            <a:ext cx="0" cy="339056"/>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50" name="Bilde 49" descr="Et bilde som inneholder Font, Grafikk, skjermbilde, logo&#10;&#10;Automatisk generert beskrivelse">
            <a:extLst>
              <a:ext uri="{FF2B5EF4-FFF2-40B4-BE49-F238E27FC236}">
                <a16:creationId xmlns:a16="http://schemas.microsoft.com/office/drawing/2014/main" id="{EFCAD50E-D62C-FFAA-0066-8B797547CA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4970" y="6771333"/>
            <a:ext cx="2188467" cy="742175"/>
          </a:xfrm>
          <a:prstGeom prst="rect">
            <a:avLst/>
          </a:prstGeom>
        </p:spPr>
      </p:pic>
      <p:sp>
        <p:nvSpPr>
          <p:cNvPr id="96" name="TekstSylinder 95">
            <a:extLst>
              <a:ext uri="{FF2B5EF4-FFF2-40B4-BE49-F238E27FC236}">
                <a16:creationId xmlns:a16="http://schemas.microsoft.com/office/drawing/2014/main" id="{52221B7E-6B42-D88F-FF43-285B6F32D24C}"/>
              </a:ext>
            </a:extLst>
          </p:cNvPr>
          <p:cNvSpPr txBox="1"/>
          <p:nvPr/>
        </p:nvSpPr>
        <p:spPr>
          <a:xfrm rot="16200000">
            <a:off x="-2205470" y="4156502"/>
            <a:ext cx="7053722" cy="830997"/>
          </a:xfrm>
          <a:prstGeom prst="rect">
            <a:avLst/>
          </a:prstGeom>
          <a:noFill/>
        </p:spPr>
        <p:txBody>
          <a:bodyPr wrap="square" rtlCol="0">
            <a:spAutoFit/>
          </a:bodyPr>
          <a:lstStyle/>
          <a:p>
            <a:pPr algn="ctr"/>
            <a:r>
              <a:rPr lang="nb-NO" sz="4800"/>
              <a:t>Public </a:t>
            </a:r>
            <a:r>
              <a:rPr lang="nb-NO" sz="4800" err="1"/>
              <a:t>administration</a:t>
            </a:r>
            <a:endParaRPr lang="nb-NO" sz="4800"/>
          </a:p>
        </p:txBody>
      </p:sp>
    </p:spTree>
    <p:extLst>
      <p:ext uri="{BB962C8B-B14F-4D97-AF65-F5344CB8AC3E}">
        <p14:creationId xmlns:p14="http://schemas.microsoft.com/office/powerpoint/2010/main" val="1581115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ssholder for innhold 3">
            <a:extLst>
              <a:ext uri="{FF2B5EF4-FFF2-40B4-BE49-F238E27FC236}">
                <a16:creationId xmlns:a16="http://schemas.microsoft.com/office/drawing/2014/main" id="{26B07E83-3585-EAD3-366B-13709DCC00F3}"/>
              </a:ext>
            </a:extLst>
          </p:cNvPr>
          <p:cNvSpPr>
            <a:spLocks noGrp="1"/>
          </p:cNvSpPr>
          <p:nvPr>
            <p:ph idx="1"/>
          </p:nvPr>
        </p:nvSpPr>
        <p:spPr/>
        <p:txBody>
          <a:bodyPr>
            <a:normAutofit fontScale="92500" lnSpcReduction="20000"/>
          </a:bodyPr>
          <a:lstStyle/>
          <a:p>
            <a:r>
              <a:rPr lang="en-US"/>
              <a:t>Norway is among the leading countries on </a:t>
            </a:r>
            <a:r>
              <a:rPr lang="en-US" err="1"/>
              <a:t>digitalisation</a:t>
            </a:r>
            <a:r>
              <a:rPr lang="en-US"/>
              <a:t> in Europe due to </a:t>
            </a:r>
          </a:p>
          <a:p>
            <a:pPr lvl="1"/>
            <a:r>
              <a:rPr lang="en-US"/>
              <a:t>High digital competence in the population</a:t>
            </a:r>
          </a:p>
          <a:p>
            <a:pPr lvl="1"/>
            <a:r>
              <a:rPr lang="en-US"/>
              <a:t>Good broadband coverage</a:t>
            </a:r>
          </a:p>
          <a:p>
            <a:pPr lvl="1"/>
            <a:r>
              <a:rPr lang="en-US"/>
              <a:t>high prevalence of electronic identification (</a:t>
            </a:r>
            <a:r>
              <a:rPr lang="en-US" err="1"/>
              <a:t>eID</a:t>
            </a:r>
            <a:r>
              <a:rPr lang="en-US"/>
              <a:t>).</a:t>
            </a:r>
          </a:p>
          <a:p>
            <a:r>
              <a:rPr lang="en-US"/>
              <a:t>A well-functioning infrastructure for </a:t>
            </a:r>
            <a:r>
              <a:rPr lang="en-US" err="1"/>
              <a:t>eID</a:t>
            </a:r>
            <a:r>
              <a:rPr lang="en-US"/>
              <a:t> is one of the pillars for the digitalization of public services and the ability for everyone to interact digitally with the public sector. </a:t>
            </a:r>
          </a:p>
          <a:p>
            <a:r>
              <a:rPr lang="en-US"/>
              <a:t>The population needs a secure way of identifying themselves digitally, and service owners in the public sector need to know who they are communicating with.</a:t>
            </a:r>
            <a:endParaRPr lang="nb-NO"/>
          </a:p>
        </p:txBody>
      </p:sp>
      <p:sp>
        <p:nvSpPr>
          <p:cNvPr id="3" name="Tittel 2">
            <a:extLst>
              <a:ext uri="{FF2B5EF4-FFF2-40B4-BE49-F238E27FC236}">
                <a16:creationId xmlns:a16="http://schemas.microsoft.com/office/drawing/2014/main" id="{AC2C98CB-5337-2461-93D6-CBC117B208AF}"/>
              </a:ext>
            </a:extLst>
          </p:cNvPr>
          <p:cNvSpPr>
            <a:spLocks noGrp="1"/>
          </p:cNvSpPr>
          <p:nvPr>
            <p:ph type="title"/>
          </p:nvPr>
        </p:nvSpPr>
        <p:spPr/>
        <p:txBody>
          <a:bodyPr/>
          <a:lstStyle/>
          <a:p>
            <a:r>
              <a:rPr lang="nb-NO"/>
              <a:t>Status </a:t>
            </a:r>
            <a:r>
              <a:rPr lang="nb-NO" err="1"/>
              <a:t>eID</a:t>
            </a:r>
            <a:endParaRPr lang="nb-NO"/>
          </a:p>
        </p:txBody>
      </p:sp>
    </p:spTree>
    <p:extLst>
      <p:ext uri="{BB962C8B-B14F-4D97-AF65-F5344CB8AC3E}">
        <p14:creationId xmlns:p14="http://schemas.microsoft.com/office/powerpoint/2010/main" val="32622397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Object 14" hidden="1">
            <a:extLst>
              <a:ext uri="{FF2B5EF4-FFF2-40B4-BE49-F238E27FC236}">
                <a16:creationId xmlns:a16="http://schemas.microsoft.com/office/drawing/2014/main" id="{7428F293-537E-49AC-A562-4307DD578B67}"/>
              </a:ext>
            </a:extLst>
          </p:cNvPr>
          <p:cNvGraphicFramePr>
            <a:graphicFrameLocks noChangeAspect="1"/>
          </p:cNvGraphicFramePr>
          <p:nvPr>
            <p:custDataLst>
              <p:tags r:id="rId1"/>
            </p:custDataLst>
          </p:nvPr>
        </p:nvGraphicFramePr>
        <p:xfrm>
          <a:off x="2117" y="2564"/>
          <a:ext cx="2117" cy="2117"/>
        </p:xfrm>
        <a:graphic>
          <a:graphicData uri="http://schemas.openxmlformats.org/presentationml/2006/ole">
            <mc:AlternateContent xmlns:mc="http://schemas.openxmlformats.org/markup-compatibility/2006">
              <mc:Choice xmlns:v="urn:schemas-microsoft-com:vml" Requires="v">
                <p:oleObj name="think-cell Slide" r:id="rId3" imgW="473" imgH="476" progId="TCLayout.ActiveDocument.1">
                  <p:embed/>
                </p:oleObj>
              </mc:Choice>
              <mc:Fallback>
                <p:oleObj name="think-cell Slide" r:id="rId3" imgW="473" imgH="476" progId="TCLayout.ActiveDocument.1">
                  <p:embed/>
                  <p:pic>
                    <p:nvPicPr>
                      <p:cNvPr id="15" name="Object 14" hidden="1">
                        <a:extLst>
                          <a:ext uri="{FF2B5EF4-FFF2-40B4-BE49-F238E27FC236}">
                            <a16:creationId xmlns:a16="http://schemas.microsoft.com/office/drawing/2014/main" id="{7428F293-537E-49AC-A562-4307DD578B67}"/>
                          </a:ext>
                        </a:extLst>
                      </p:cNvPr>
                      <p:cNvPicPr/>
                      <p:nvPr/>
                    </p:nvPicPr>
                    <p:blipFill>
                      <a:blip r:embed="rId4"/>
                      <a:stretch>
                        <a:fillRect/>
                      </a:stretch>
                    </p:blipFill>
                    <p:spPr>
                      <a:xfrm>
                        <a:off x="2117" y="2564"/>
                        <a:ext cx="2117" cy="2117"/>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0CEAE73B-7DEC-4050-B1D3-C5FCE77FFBAE}"/>
              </a:ext>
            </a:extLst>
          </p:cNvPr>
          <p:cNvSpPr>
            <a:spLocks noGrp="1"/>
          </p:cNvSpPr>
          <p:nvPr>
            <p:ph type="title"/>
          </p:nvPr>
        </p:nvSpPr>
        <p:spPr>
          <a:xfrm>
            <a:off x="2294318" y="1092090"/>
            <a:ext cx="14649988" cy="857167"/>
          </a:xfrm>
        </p:spPr>
        <p:txBody>
          <a:bodyPr vert="horz"/>
          <a:lstStyle/>
          <a:p>
            <a:r>
              <a:rPr lang="nb-NO" sz="4000" b="1" err="1"/>
              <a:t>eIDs</a:t>
            </a:r>
            <a:r>
              <a:rPr lang="nb-NO" sz="4000" b="1"/>
              <a:t> in Norway</a:t>
            </a:r>
          </a:p>
        </p:txBody>
      </p:sp>
      <p:grpSp>
        <p:nvGrpSpPr>
          <p:cNvPr id="4" name="Group 3">
            <a:extLst>
              <a:ext uri="{FF2B5EF4-FFF2-40B4-BE49-F238E27FC236}">
                <a16:creationId xmlns:a16="http://schemas.microsoft.com/office/drawing/2014/main" id="{F79607E2-B01A-4F38-BFCE-D77BBD6CB37A}"/>
              </a:ext>
            </a:extLst>
          </p:cNvPr>
          <p:cNvGrpSpPr/>
          <p:nvPr/>
        </p:nvGrpSpPr>
        <p:grpSpPr>
          <a:xfrm>
            <a:off x="831486" y="2273228"/>
            <a:ext cx="14788413" cy="6785205"/>
            <a:chOff x="623675" y="1704752"/>
            <a:chExt cx="11092393" cy="5089401"/>
          </a:xfrm>
        </p:grpSpPr>
        <p:sp>
          <p:nvSpPr>
            <p:cNvPr id="8" name="Rectangle: Rounded Corners 7">
              <a:extLst>
                <a:ext uri="{FF2B5EF4-FFF2-40B4-BE49-F238E27FC236}">
                  <a16:creationId xmlns:a16="http://schemas.microsoft.com/office/drawing/2014/main" id="{A3B552B3-A109-4964-B21D-656751D7C3A3}"/>
                </a:ext>
              </a:extLst>
            </p:cNvPr>
            <p:cNvSpPr/>
            <p:nvPr/>
          </p:nvSpPr>
          <p:spPr>
            <a:xfrm>
              <a:off x="8461693" y="2843553"/>
              <a:ext cx="3254375" cy="717850"/>
            </a:xfrm>
            <a:prstGeom prst="roundRect">
              <a:avLst>
                <a:gd name="adj" fmla="val 10650"/>
              </a:avLst>
            </a:prstGeom>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3018" b="0" i="0" u="none" strike="noStrike" kern="1200" cap="none" spc="0" normalizeH="0" baseline="0" noProof="0">
                  <a:ln>
                    <a:noFill/>
                  </a:ln>
                  <a:solidFill>
                    <a:prstClr val="white"/>
                  </a:solidFill>
                  <a:effectLst/>
                  <a:uLnTx/>
                  <a:uFillTx/>
                  <a:latin typeface="Arial" panose="020B0604020202020204"/>
                  <a:ea typeface="+mn-ea"/>
                  <a:cs typeface="+mn-cs"/>
                </a:rPr>
                <a:t>Digital </a:t>
              </a:r>
              <a:r>
                <a:rPr kumimoji="0" lang="nb-NO" sz="3018" b="0" i="0" u="none" strike="noStrike" kern="1200" cap="none" spc="0" normalizeH="0" baseline="0" noProof="0" err="1">
                  <a:ln>
                    <a:noFill/>
                  </a:ln>
                  <a:solidFill>
                    <a:prstClr val="white"/>
                  </a:solidFill>
                  <a:effectLst/>
                  <a:uLnTx/>
                  <a:uFillTx/>
                  <a:latin typeface="Arial" panose="020B0604020202020204"/>
                  <a:ea typeface="+mn-ea"/>
                  <a:cs typeface="+mn-cs"/>
                </a:rPr>
                <a:t>public</a:t>
              </a:r>
              <a:r>
                <a:rPr kumimoji="0" lang="nb-NO" sz="3018" b="0" i="0" u="none" strike="noStrike" kern="1200" cap="none" spc="0" normalizeH="0" baseline="0" noProof="0">
                  <a:ln>
                    <a:noFill/>
                  </a:ln>
                  <a:solidFill>
                    <a:prstClr val="white"/>
                  </a:solidFill>
                  <a:effectLst/>
                  <a:uLnTx/>
                  <a:uFillTx/>
                  <a:latin typeface="Arial" panose="020B0604020202020204"/>
                  <a:ea typeface="+mn-ea"/>
                  <a:cs typeface="+mn-cs"/>
                </a:rPr>
                <a:t> services</a:t>
              </a:r>
            </a:p>
          </p:txBody>
        </p:sp>
        <p:sp>
          <p:nvSpPr>
            <p:cNvPr id="9" name="Rectangle: Rounded Corners 8">
              <a:extLst>
                <a:ext uri="{FF2B5EF4-FFF2-40B4-BE49-F238E27FC236}">
                  <a16:creationId xmlns:a16="http://schemas.microsoft.com/office/drawing/2014/main" id="{043EF713-92CE-4959-B305-562EDA4AB30B}"/>
                </a:ext>
              </a:extLst>
            </p:cNvPr>
            <p:cNvSpPr/>
            <p:nvPr/>
          </p:nvSpPr>
          <p:spPr>
            <a:xfrm>
              <a:off x="8466868" y="4101632"/>
              <a:ext cx="3244024" cy="1689228"/>
            </a:xfrm>
            <a:prstGeom prst="roundRect">
              <a:avLst>
                <a:gd name="adj" fmla="val 6168"/>
              </a:avLst>
            </a:prstGeom>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3018" b="0" i="0" u="none" strike="noStrike" kern="1200" cap="none" spc="0" normalizeH="0" baseline="0" noProof="0">
                  <a:ln>
                    <a:noFill/>
                  </a:ln>
                  <a:solidFill>
                    <a:prstClr val="white"/>
                  </a:solidFill>
                  <a:effectLst/>
                  <a:uLnTx/>
                  <a:uFillTx/>
                  <a:latin typeface="Arial" panose="020B0604020202020204"/>
                  <a:ea typeface="+mn-ea"/>
                  <a:cs typeface="+mn-cs"/>
                </a:rPr>
                <a:t>Digital private services</a:t>
              </a:r>
            </a:p>
          </p:txBody>
        </p:sp>
        <p:pic>
          <p:nvPicPr>
            <p:cNvPr id="1026" name="Picture 2" descr="Uu gjennomgang av ID-porten - Nyheter - MediaLT">
              <a:extLst>
                <a:ext uri="{FF2B5EF4-FFF2-40B4-BE49-F238E27FC236}">
                  <a16:creationId xmlns:a16="http://schemas.microsoft.com/office/drawing/2014/main" id="{94F8E075-5ABE-41DB-9DA1-C2D9310774A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81943" y="2568756"/>
              <a:ext cx="1271949" cy="127478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6" name="Graphic 15">
              <a:extLst>
                <a:ext uri="{FF2B5EF4-FFF2-40B4-BE49-F238E27FC236}">
                  <a16:creationId xmlns:a16="http://schemas.microsoft.com/office/drawing/2014/main" id="{8E42921C-14B7-4E07-A771-8E0E18D69A5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24054" y="2600389"/>
              <a:ext cx="1439938" cy="1439940"/>
            </a:xfrm>
            <a:prstGeom prst="rect">
              <a:avLst/>
            </a:prstGeom>
          </p:spPr>
        </p:pic>
        <p:pic>
          <p:nvPicPr>
            <p:cNvPr id="28" name="Picture 27">
              <a:extLst>
                <a:ext uri="{FF2B5EF4-FFF2-40B4-BE49-F238E27FC236}">
                  <a16:creationId xmlns:a16="http://schemas.microsoft.com/office/drawing/2014/main" id="{CF5A5430-3E89-47DD-AB54-3600BCC90855}"/>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8861" b="94093" l="1883" r="96444">
                          <a14:foregroundMark x1="16946" y1="25738" x2="16946" y2="25738"/>
                          <a14:foregroundMark x1="14017" y1="24895" x2="13808" y2="48945"/>
                          <a14:foregroundMark x1="13808" y1="48945" x2="16318" y2="61603"/>
                          <a14:foregroundMark x1="16318" y1="61603" x2="46653" y2="65401"/>
                          <a14:foregroundMark x1="46653" y1="65401" x2="63389" y2="57384"/>
                          <a14:foregroundMark x1="77406" y1="73840" x2="68410" y2="79325"/>
                          <a14:foregroundMark x1="68410" y1="79325" x2="60251" y2="78059"/>
                          <a14:foregroundMark x1="60251" y1="78059" x2="28870" y2="40084"/>
                          <a14:foregroundMark x1="16527" y1="29536" x2="22803" y2="50211"/>
                          <a14:foregroundMark x1="22803" y1="50211" x2="38285" y2="62025"/>
                          <a14:foregroundMark x1="88494" y1="62025" x2="93933" y2="33333"/>
                          <a14:foregroundMark x1="93933" y1="33333" x2="90167" y2="21097"/>
                          <a14:foregroundMark x1="90167" y1="21097" x2="77824" y2="13080"/>
                          <a14:foregroundMark x1="77824" y1="13080" x2="17782" y2="15190"/>
                          <a14:foregroundMark x1="17782" y1="15190" x2="12762" y2="17722"/>
                          <a14:foregroundMark x1="6067" y1="9283" x2="2510" y2="15190"/>
                          <a14:foregroundMark x1="2326" y1="63291" x2="2301" y2="64135"/>
                          <a14:foregroundMark x1="2929" y1="43038" x2="2326" y2="63291"/>
                          <a14:foregroundMark x1="2929" y1="69198" x2="5858" y2="91983"/>
                          <a14:foregroundMark x1="5858" y1="91983" x2="6067" y2="91983"/>
                          <a14:foregroundMark x1="44282" y1="93964" x2="45423" y2="93989"/>
                          <a14:foregroundMark x1="36856" y1="93802" x2="38367" y2="93835"/>
                          <a14:foregroundMark x1="11506" y1="93249" x2="23142" y2="93503"/>
                          <a14:foregroundMark x1="51654" y1="93671" x2="58368" y2="93671"/>
                          <a14:foregroundMark x1="58368" y1="93671" x2="64017" y2="92827"/>
                          <a14:foregroundMark x1="64017" y1="92827" x2="66527" y2="92827"/>
                          <a14:foregroundMark x1="70921" y1="91983" x2="83891" y2="91561"/>
                          <a14:foregroundMark x1="83891" y1="91561" x2="86611" y2="91561"/>
                          <a14:foregroundMark x1="93096" y1="91561" x2="96025" y2="80169"/>
                          <a14:foregroundMark x1="96025" y1="80169" x2="95816" y2="68354"/>
                          <a14:foregroundMark x1="96444" y1="59072" x2="84310" y2="66667"/>
                          <a14:foregroundMark x1="93933" y1="8861" x2="93933" y2="8861"/>
                          <a14:backgroundMark x1="5021" y1="2954" x2="15272" y2="5063"/>
                          <a14:backgroundMark x1="17821" y1="99470" x2="18201" y2="99578"/>
                          <a14:backgroundMark x1="6276" y1="96203" x2="10213" y2="97317"/>
                          <a14:backgroundMark x1="65062" y1="97468" x2="67992" y2="97468"/>
                          <a14:backgroundMark x1="49136" y1="97468" x2="50266" y2="97468"/>
                          <a14:backgroundMark x1="67992" y1="97468" x2="69234" y2="97383"/>
                          <a14:backgroundMark x1="85013" y1="96624" x2="86192" y2="96624"/>
                          <a14:backgroundMark x1="86192" y1="96624" x2="90377" y2="96203"/>
                          <a14:backgroundMark x1="21757" y1="97890" x2="30126" y2="97890"/>
                          <a14:backgroundMark x1="30126" y1="97890" x2="35565" y2="97890"/>
                          <a14:backgroundMark x1="45188" y1="96624" x2="39749" y2="97890"/>
                          <a14:backgroundMark x1="1883" y1="63291" x2="1883" y2="63291"/>
                          <a14:backgroundMark x1="1883" y1="64557" x2="1883" y2="64557"/>
                          <a14:backgroundMark x1="44770" y1="96203" x2="50418" y2="94937"/>
                          <a14:backgroundMark x1="50418" y1="94937" x2="51255" y2="94937"/>
                        </a14:backgroundRemoval>
                      </a14:imgEffect>
                    </a14:imgLayer>
                  </a14:imgProps>
                </a:ext>
              </a:extLst>
            </a:blip>
            <a:stretch>
              <a:fillRect/>
            </a:stretch>
          </p:blipFill>
          <p:spPr>
            <a:xfrm>
              <a:off x="3598634" y="2458134"/>
              <a:ext cx="1096934" cy="543880"/>
            </a:xfrm>
            <a:prstGeom prst="rect">
              <a:avLst/>
            </a:prstGeom>
            <a:ln>
              <a:noFill/>
            </a:ln>
          </p:spPr>
        </p:pic>
        <p:pic>
          <p:nvPicPr>
            <p:cNvPr id="114690" name="Picture 2" descr="BankID – Logos Download">
              <a:extLst>
                <a:ext uri="{FF2B5EF4-FFF2-40B4-BE49-F238E27FC236}">
                  <a16:creationId xmlns:a16="http://schemas.microsoft.com/office/drawing/2014/main" id="{C9A94A97-6CA9-4183-8B68-DD8D271C50EA}"/>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487453" y="4278773"/>
              <a:ext cx="1319297" cy="2283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4692" name="Picture 4">
              <a:extLst>
                <a:ext uri="{FF2B5EF4-FFF2-40B4-BE49-F238E27FC236}">
                  <a16:creationId xmlns:a16="http://schemas.microsoft.com/office/drawing/2014/main" id="{B80681BE-6F50-4453-87E1-B6C4D880BA3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503141" y="4775443"/>
              <a:ext cx="1287920" cy="22589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4694" name="Picture 6" descr="Commfides (@commfides) | Twitter">
              <a:extLst>
                <a:ext uri="{FF2B5EF4-FFF2-40B4-BE49-F238E27FC236}">
                  <a16:creationId xmlns:a16="http://schemas.microsoft.com/office/drawing/2014/main" id="{E465D489-5558-4A35-B975-CC5FB5661BAD}"/>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t="29935" b="28564"/>
            <a:stretch/>
          </p:blipFill>
          <p:spPr bwMode="auto">
            <a:xfrm>
              <a:off x="3495614" y="5158962"/>
              <a:ext cx="1281620" cy="53189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4696" name="Picture 8" descr="Feide logo i farger">
              <a:extLst>
                <a:ext uri="{FF2B5EF4-FFF2-40B4-BE49-F238E27FC236}">
                  <a16:creationId xmlns:a16="http://schemas.microsoft.com/office/drawing/2014/main" id="{190265E3-EE85-42AF-8AA6-2FF47988B8BD}"/>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511127" y="5989787"/>
              <a:ext cx="1271949" cy="436097"/>
            </a:xfrm>
            <a:prstGeom prst="rect">
              <a:avLst/>
            </a:prstGeom>
            <a:noFill/>
            <a:ln>
              <a:noFill/>
            </a:ln>
            <a:extLst>
              <a:ext uri="{909E8E84-426E-40DD-AFC4-6F175D3DCCD1}">
                <a14:hiddenFill xmlns:a14="http://schemas.microsoft.com/office/drawing/2010/main">
                  <a:solidFill>
                    <a:srgbClr val="FFFFFF"/>
                  </a:solidFill>
                </a14:hiddenFill>
              </a:ext>
            </a:extLst>
          </p:spPr>
        </p:pic>
        <p:cxnSp>
          <p:nvCxnSpPr>
            <p:cNvPr id="114717" name="Straight Connector 114716">
              <a:extLst>
                <a:ext uri="{FF2B5EF4-FFF2-40B4-BE49-F238E27FC236}">
                  <a16:creationId xmlns:a16="http://schemas.microsoft.com/office/drawing/2014/main" id="{8B71F04A-5B4C-44B0-9A77-39F3871E80A9}"/>
                </a:ext>
              </a:extLst>
            </p:cNvPr>
            <p:cNvCxnSpPr>
              <a:cxnSpLocks/>
            </p:cNvCxnSpPr>
            <p:nvPr/>
          </p:nvCxnSpPr>
          <p:spPr>
            <a:xfrm>
              <a:off x="2892425" y="2087077"/>
              <a:ext cx="8819717"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2652EDBB-7F8B-433A-B736-192149F949C0}"/>
                </a:ext>
              </a:extLst>
            </p:cNvPr>
            <p:cNvSpPr txBox="1"/>
            <p:nvPr/>
          </p:nvSpPr>
          <p:spPr>
            <a:xfrm>
              <a:off x="3304092" y="1704752"/>
              <a:ext cx="1686018" cy="417607"/>
            </a:xfrm>
            <a:prstGeom prst="rect">
              <a:avLst/>
            </a:prstGeom>
            <a:noFill/>
          </p:spPr>
          <p:txBody>
            <a:bodyPr wrap="square" rtlCol="0">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3018" b="0" i="0" u="none" strike="noStrike" kern="1200" cap="none" spc="0" normalizeH="0" baseline="0" noProof="0">
                  <a:ln>
                    <a:noFill/>
                  </a:ln>
                  <a:solidFill>
                    <a:srgbClr val="1E2B3C"/>
                  </a:solidFill>
                  <a:effectLst/>
                  <a:uLnTx/>
                  <a:uFillTx/>
                  <a:latin typeface="Arial" panose="020B0604020202020204"/>
                  <a:ea typeface="+mn-ea"/>
                  <a:cs typeface="+mn-cs"/>
                </a:rPr>
                <a:t>Type of eID </a:t>
              </a:r>
            </a:p>
          </p:txBody>
        </p:sp>
        <p:sp>
          <p:nvSpPr>
            <p:cNvPr id="84" name="TextBox 83">
              <a:extLst>
                <a:ext uri="{FF2B5EF4-FFF2-40B4-BE49-F238E27FC236}">
                  <a16:creationId xmlns:a16="http://schemas.microsoft.com/office/drawing/2014/main" id="{38E7A01D-901B-4B8A-BA8C-E91836F978D6}"/>
                </a:ext>
              </a:extLst>
            </p:cNvPr>
            <p:cNvSpPr txBox="1"/>
            <p:nvPr/>
          </p:nvSpPr>
          <p:spPr>
            <a:xfrm>
              <a:off x="9245871" y="1704752"/>
              <a:ext cx="1686018" cy="417607"/>
            </a:xfrm>
            <a:prstGeom prst="rect">
              <a:avLst/>
            </a:prstGeom>
            <a:noFill/>
          </p:spPr>
          <p:txBody>
            <a:bodyPr wrap="square" rtlCol="0">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3018" b="0" i="0" u="none" strike="noStrike" kern="1200" cap="none" spc="0" normalizeH="0" baseline="0" noProof="0">
                  <a:ln>
                    <a:noFill/>
                  </a:ln>
                  <a:solidFill>
                    <a:srgbClr val="1E2B3C"/>
                  </a:solidFill>
                  <a:effectLst/>
                  <a:uLnTx/>
                  <a:uFillTx/>
                  <a:latin typeface="Arial" panose="020B0604020202020204"/>
                  <a:ea typeface="+mn-ea"/>
                  <a:cs typeface="+mn-cs"/>
                </a:rPr>
                <a:t>Services </a:t>
              </a:r>
            </a:p>
          </p:txBody>
        </p:sp>
        <p:sp>
          <p:nvSpPr>
            <p:cNvPr id="11" name="Rectangle: Rounded Corners 10">
              <a:extLst>
                <a:ext uri="{FF2B5EF4-FFF2-40B4-BE49-F238E27FC236}">
                  <a16:creationId xmlns:a16="http://schemas.microsoft.com/office/drawing/2014/main" id="{3D8883D2-15B6-4D89-8C67-52CA75DA7159}"/>
                </a:ext>
              </a:extLst>
            </p:cNvPr>
            <p:cNvSpPr/>
            <p:nvPr/>
          </p:nvSpPr>
          <p:spPr>
            <a:xfrm>
              <a:off x="623675" y="4021264"/>
              <a:ext cx="1696475" cy="485809"/>
            </a:xfrm>
            <a:prstGeom prst="round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lIns="121908" tIns="60954" rIns="121908" bIns="60954"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2133" b="0" i="0" u="none" strike="noStrike" kern="1200" cap="none" spc="0" normalizeH="0" baseline="0" noProof="0">
                  <a:ln>
                    <a:noFill/>
                  </a:ln>
                  <a:solidFill>
                    <a:srgbClr val="1E2B3C"/>
                  </a:solidFill>
                  <a:effectLst/>
                  <a:uLnTx/>
                  <a:uFillTx/>
                  <a:latin typeface="Arial" panose="020B0604020202020204"/>
                  <a:ea typeface="+mn-ea"/>
                  <a:cs typeface="Arial"/>
                </a:rPr>
                <a:t>Identity </a:t>
              </a:r>
              <a:r>
                <a:rPr kumimoji="0" lang="nb-NO" sz="2133" b="0" i="0" u="none" strike="noStrike" kern="1200" cap="none" spc="0" normalizeH="0" baseline="0" noProof="0" err="1">
                  <a:ln>
                    <a:noFill/>
                  </a:ln>
                  <a:solidFill>
                    <a:srgbClr val="1E2B3C"/>
                  </a:solidFill>
                  <a:effectLst/>
                  <a:uLnTx/>
                  <a:uFillTx/>
                  <a:latin typeface="Arial" panose="020B0604020202020204"/>
                  <a:ea typeface="+mn-ea"/>
                  <a:cs typeface="Arial"/>
                </a:rPr>
                <a:t>number</a:t>
              </a:r>
              <a:endParaRPr kumimoji="0" lang="nb-NO" sz="2133" b="0" i="0" u="none" strike="noStrike" kern="1200" cap="none" spc="0" normalizeH="0" baseline="0" noProof="0">
                <a:ln>
                  <a:noFill/>
                </a:ln>
                <a:solidFill>
                  <a:srgbClr val="1E2B3C"/>
                </a:solidFill>
                <a:effectLst/>
                <a:uLnTx/>
                <a:uFillTx/>
                <a:latin typeface="Arial" panose="020B0604020202020204"/>
                <a:ea typeface="+mn-ea"/>
                <a:cs typeface="Arial"/>
              </a:endParaRPr>
            </a:p>
          </p:txBody>
        </p:sp>
        <p:sp>
          <p:nvSpPr>
            <p:cNvPr id="3" name="Rectangle 2">
              <a:extLst>
                <a:ext uri="{FF2B5EF4-FFF2-40B4-BE49-F238E27FC236}">
                  <a16:creationId xmlns:a16="http://schemas.microsoft.com/office/drawing/2014/main" id="{6496262C-DDAF-4F40-B850-0B11A81DB770}"/>
                </a:ext>
              </a:extLst>
            </p:cNvPr>
            <p:cNvSpPr/>
            <p:nvPr/>
          </p:nvSpPr>
          <p:spPr>
            <a:xfrm>
              <a:off x="3419732" y="2390298"/>
              <a:ext cx="1433384" cy="655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2" name="Rectangle 31">
              <a:extLst>
                <a:ext uri="{FF2B5EF4-FFF2-40B4-BE49-F238E27FC236}">
                  <a16:creationId xmlns:a16="http://schemas.microsoft.com/office/drawing/2014/main" id="{5F954EEB-CA7C-4EE2-8930-371D65F2435C}"/>
                </a:ext>
              </a:extLst>
            </p:cNvPr>
            <p:cNvSpPr/>
            <p:nvPr/>
          </p:nvSpPr>
          <p:spPr>
            <a:xfrm>
              <a:off x="3419732" y="6138512"/>
              <a:ext cx="1433384" cy="655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3" name="Rectangle 32">
              <a:extLst>
                <a:ext uri="{FF2B5EF4-FFF2-40B4-BE49-F238E27FC236}">
                  <a16:creationId xmlns:a16="http://schemas.microsoft.com/office/drawing/2014/main" id="{287B2B01-9681-48B3-884D-A26A362F723E}"/>
                </a:ext>
              </a:extLst>
            </p:cNvPr>
            <p:cNvSpPr/>
            <p:nvPr/>
          </p:nvSpPr>
          <p:spPr>
            <a:xfrm>
              <a:off x="3419732" y="4048171"/>
              <a:ext cx="1433384" cy="655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4" name="Rectangle 33">
              <a:extLst>
                <a:ext uri="{FF2B5EF4-FFF2-40B4-BE49-F238E27FC236}">
                  <a16:creationId xmlns:a16="http://schemas.microsoft.com/office/drawing/2014/main" id="{4866320A-ECEE-4ACB-8ACB-81327A238506}"/>
                </a:ext>
              </a:extLst>
            </p:cNvPr>
            <p:cNvSpPr/>
            <p:nvPr/>
          </p:nvSpPr>
          <p:spPr>
            <a:xfrm>
              <a:off x="3419732" y="4552738"/>
              <a:ext cx="1433384" cy="655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6" name="Rectangle 35">
              <a:extLst>
                <a:ext uri="{FF2B5EF4-FFF2-40B4-BE49-F238E27FC236}">
                  <a16:creationId xmlns:a16="http://schemas.microsoft.com/office/drawing/2014/main" id="{868FC347-F775-4B55-9F28-5A7C98A9B546}"/>
                </a:ext>
              </a:extLst>
            </p:cNvPr>
            <p:cNvSpPr/>
            <p:nvPr/>
          </p:nvSpPr>
          <p:spPr>
            <a:xfrm>
              <a:off x="3430409" y="5088205"/>
              <a:ext cx="1433384" cy="655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91" name="Rectangle 90">
              <a:extLst>
                <a:ext uri="{FF2B5EF4-FFF2-40B4-BE49-F238E27FC236}">
                  <a16:creationId xmlns:a16="http://schemas.microsoft.com/office/drawing/2014/main" id="{714DA6F7-E33C-40E2-A6B2-A1A0764DBB35}"/>
                </a:ext>
              </a:extLst>
            </p:cNvPr>
            <p:cNvSpPr/>
            <p:nvPr/>
          </p:nvSpPr>
          <p:spPr>
            <a:xfrm>
              <a:off x="3438267" y="5886435"/>
              <a:ext cx="1433384" cy="655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97" name="Rectangle: Rounded Corners 96">
              <a:extLst>
                <a:ext uri="{FF2B5EF4-FFF2-40B4-BE49-F238E27FC236}">
                  <a16:creationId xmlns:a16="http://schemas.microsoft.com/office/drawing/2014/main" id="{C6D9B5D7-6ACC-4FEE-AF81-B7A344EAE419}"/>
                </a:ext>
              </a:extLst>
            </p:cNvPr>
            <p:cNvSpPr/>
            <p:nvPr/>
          </p:nvSpPr>
          <p:spPr>
            <a:xfrm>
              <a:off x="8465344" y="5915234"/>
              <a:ext cx="3247072" cy="60567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3018" b="0" i="0" u="none" strike="noStrike" kern="1200" cap="none" spc="0" normalizeH="0" baseline="0" noProof="0">
                  <a:ln>
                    <a:noFill/>
                  </a:ln>
                  <a:solidFill>
                    <a:prstClr val="white"/>
                  </a:solidFill>
                  <a:effectLst/>
                  <a:uLnTx/>
                  <a:uFillTx/>
                  <a:latin typeface="Arial" panose="020B0604020202020204"/>
                  <a:ea typeface="+mn-ea"/>
                  <a:cs typeface="+mn-cs"/>
                </a:rPr>
                <a:t>Digital </a:t>
              </a:r>
              <a:r>
                <a:rPr kumimoji="0" lang="nb-NO" sz="3018" b="0" i="0" u="none" strike="noStrike" kern="1200" cap="none" spc="0" normalizeH="0" baseline="0" noProof="0" err="1">
                  <a:ln>
                    <a:noFill/>
                  </a:ln>
                  <a:solidFill>
                    <a:prstClr val="white"/>
                  </a:solidFill>
                  <a:effectLst/>
                  <a:uLnTx/>
                  <a:uFillTx/>
                  <a:latin typeface="Arial" panose="020B0604020202020204"/>
                  <a:ea typeface="+mn-ea"/>
                  <a:cs typeface="+mn-cs"/>
                </a:rPr>
                <a:t>education</a:t>
              </a:r>
              <a:r>
                <a:rPr kumimoji="0" lang="nb-NO" sz="3018" b="0" i="0" u="none" strike="noStrike" kern="1200" cap="none" spc="0" normalizeH="0" baseline="0" noProof="0">
                  <a:ln>
                    <a:noFill/>
                  </a:ln>
                  <a:solidFill>
                    <a:prstClr val="white"/>
                  </a:solidFill>
                  <a:effectLst/>
                  <a:uLnTx/>
                  <a:uFillTx/>
                  <a:latin typeface="Arial" panose="020B0604020202020204"/>
                  <a:ea typeface="+mn-ea"/>
                  <a:cs typeface="+mn-cs"/>
                </a:rPr>
                <a:t> services</a:t>
              </a:r>
            </a:p>
          </p:txBody>
        </p:sp>
        <p:cxnSp>
          <p:nvCxnSpPr>
            <p:cNvPr id="48" name="Connector: Elbow 47">
              <a:extLst>
                <a:ext uri="{FF2B5EF4-FFF2-40B4-BE49-F238E27FC236}">
                  <a16:creationId xmlns:a16="http://schemas.microsoft.com/office/drawing/2014/main" id="{28B3D9A0-7736-4220-B9BA-A3BA038FC53E}"/>
                </a:ext>
              </a:extLst>
            </p:cNvPr>
            <p:cNvCxnSpPr>
              <a:cxnSpLocks/>
              <a:endCxn id="91" idx="1"/>
            </p:cNvCxnSpPr>
            <p:nvPr/>
          </p:nvCxnSpPr>
          <p:spPr>
            <a:xfrm rot="16200000" flipH="1">
              <a:off x="2246652" y="5022641"/>
              <a:ext cx="1838266" cy="544964"/>
            </a:xfrm>
            <a:prstGeom prst="bentConnector2">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47B0FA1F-E58F-4455-9147-B37FDB9BF6FB}"/>
                </a:ext>
              </a:extLst>
            </p:cNvPr>
            <p:cNvCxnSpPr>
              <a:cxnSpLocks/>
              <a:endCxn id="34" idx="1"/>
            </p:cNvCxnSpPr>
            <p:nvPr/>
          </p:nvCxnSpPr>
          <p:spPr>
            <a:xfrm>
              <a:off x="2892425" y="4880263"/>
              <a:ext cx="527307" cy="296"/>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C20C51B8-C8C2-46A8-8300-E8E618049FE4}"/>
                </a:ext>
              </a:extLst>
            </p:cNvPr>
            <p:cNvCxnSpPr>
              <a:cxnSpLocks/>
              <a:endCxn id="36" idx="1"/>
            </p:cNvCxnSpPr>
            <p:nvPr/>
          </p:nvCxnSpPr>
          <p:spPr>
            <a:xfrm>
              <a:off x="2892424" y="5411389"/>
              <a:ext cx="537985" cy="463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27" name="Right Brace 26">
              <a:extLst>
                <a:ext uri="{FF2B5EF4-FFF2-40B4-BE49-F238E27FC236}">
                  <a16:creationId xmlns:a16="http://schemas.microsoft.com/office/drawing/2014/main" id="{D30BD2C0-6324-4F8A-A343-E99F793C03C1}"/>
                </a:ext>
              </a:extLst>
            </p:cNvPr>
            <p:cNvSpPr/>
            <p:nvPr/>
          </p:nvSpPr>
          <p:spPr>
            <a:xfrm>
              <a:off x="5110439" y="4225982"/>
              <a:ext cx="326437" cy="1424943"/>
            </a:xfrm>
            <a:prstGeom prst="rightBrace">
              <a:avLst>
                <a:gd name="adj1" fmla="val 8333"/>
                <a:gd name="adj2" fmla="val 50465"/>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srgbClr val="1E2B3C"/>
                </a:solidFill>
                <a:effectLst/>
                <a:uLnTx/>
                <a:uFillTx/>
                <a:latin typeface="Arial" panose="020B0604020202020204"/>
                <a:ea typeface="+mn-ea"/>
                <a:cs typeface="+mn-cs"/>
              </a:endParaRPr>
            </a:p>
          </p:txBody>
        </p:sp>
        <p:cxnSp>
          <p:nvCxnSpPr>
            <p:cNvPr id="58" name="Straight Arrow Connector 57">
              <a:extLst>
                <a:ext uri="{FF2B5EF4-FFF2-40B4-BE49-F238E27FC236}">
                  <a16:creationId xmlns:a16="http://schemas.microsoft.com/office/drawing/2014/main" id="{2C18D029-ED23-4E66-823D-85BAF0D0B53C}"/>
                </a:ext>
              </a:extLst>
            </p:cNvPr>
            <p:cNvCxnSpPr>
              <a:cxnSpLocks/>
              <a:stCxn id="91" idx="3"/>
              <a:endCxn id="97" idx="1"/>
            </p:cNvCxnSpPr>
            <p:nvPr/>
          </p:nvCxnSpPr>
          <p:spPr>
            <a:xfrm>
              <a:off x="4871651" y="6214256"/>
              <a:ext cx="3593693" cy="381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96C7CE08-954A-4334-8D01-F1204195155C}"/>
                </a:ext>
              </a:extLst>
            </p:cNvPr>
            <p:cNvCxnSpPr>
              <a:cxnSpLocks/>
              <a:stCxn id="27" idx="1"/>
              <a:endCxn id="9" idx="1"/>
            </p:cNvCxnSpPr>
            <p:nvPr/>
          </p:nvCxnSpPr>
          <p:spPr>
            <a:xfrm>
              <a:off x="5436876" y="4945079"/>
              <a:ext cx="3029992" cy="116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14695" name="Right Brace 114694">
              <a:extLst>
                <a:ext uri="{FF2B5EF4-FFF2-40B4-BE49-F238E27FC236}">
                  <a16:creationId xmlns:a16="http://schemas.microsoft.com/office/drawing/2014/main" id="{66A6F131-FB36-4629-A2F5-FAC1DEFDDEBA}"/>
                </a:ext>
              </a:extLst>
            </p:cNvPr>
            <p:cNvSpPr/>
            <p:nvPr/>
          </p:nvSpPr>
          <p:spPr>
            <a:xfrm>
              <a:off x="4675472" y="2465730"/>
              <a:ext cx="424887" cy="3185195"/>
            </a:xfrm>
            <a:prstGeom prst="rightBrace">
              <a:avLst>
                <a:gd name="adj1" fmla="val 8333"/>
                <a:gd name="adj2" fmla="val 23061"/>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3018" b="0" i="0" u="none" strike="noStrike" kern="1200" cap="none" spc="0" normalizeH="0" baseline="0" noProof="0">
                <a:ln>
                  <a:noFill/>
                </a:ln>
                <a:solidFill>
                  <a:srgbClr val="1E2B3C"/>
                </a:solidFill>
                <a:effectLst/>
                <a:uLnTx/>
                <a:uFillTx/>
                <a:latin typeface="Arial" panose="020B0604020202020204"/>
                <a:ea typeface="+mn-ea"/>
                <a:cs typeface="+mn-cs"/>
              </a:endParaRPr>
            </a:p>
          </p:txBody>
        </p:sp>
        <p:cxnSp>
          <p:nvCxnSpPr>
            <p:cNvPr id="42" name="Connector: Elbow 41">
              <a:extLst>
                <a:ext uri="{FF2B5EF4-FFF2-40B4-BE49-F238E27FC236}">
                  <a16:creationId xmlns:a16="http://schemas.microsoft.com/office/drawing/2014/main" id="{DAE49D5D-7C01-43E4-A3F5-88F80240D9CF}"/>
                </a:ext>
              </a:extLst>
            </p:cNvPr>
            <p:cNvCxnSpPr>
              <a:cxnSpLocks/>
            </p:cNvCxnSpPr>
            <p:nvPr/>
          </p:nvCxnSpPr>
          <p:spPr>
            <a:xfrm rot="5400000" flipH="1" flipV="1">
              <a:off x="2422570" y="3199930"/>
              <a:ext cx="1645919" cy="706209"/>
            </a:xfrm>
            <a:prstGeom prst="bentConnector2">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6DF6CBBA-C7E8-4BEC-90D6-70209E38C6E1}"/>
                </a:ext>
              </a:extLst>
            </p:cNvPr>
            <p:cNvCxnSpPr>
              <a:cxnSpLocks/>
            </p:cNvCxnSpPr>
            <p:nvPr/>
          </p:nvCxnSpPr>
          <p:spPr>
            <a:xfrm>
              <a:off x="2892425" y="4375989"/>
              <a:ext cx="527307" cy="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8301C07-DAB9-4FAC-91D9-3D34636981C4}"/>
                </a:ext>
              </a:extLst>
            </p:cNvPr>
            <p:cNvCxnSpPr/>
            <p:nvPr/>
          </p:nvCxnSpPr>
          <p:spPr>
            <a:xfrm>
              <a:off x="2439932" y="4133382"/>
              <a:ext cx="45249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D83D48F4-DCD5-49BC-8E23-ABA9E180C33A}"/>
                </a:ext>
              </a:extLst>
            </p:cNvPr>
            <p:cNvCxnSpPr>
              <a:cxnSpLocks/>
            </p:cNvCxnSpPr>
            <p:nvPr/>
          </p:nvCxnSpPr>
          <p:spPr>
            <a:xfrm>
              <a:off x="5006088" y="3202478"/>
              <a:ext cx="1373281"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14700" name="Straight Arrow Connector 114699">
              <a:extLst>
                <a:ext uri="{FF2B5EF4-FFF2-40B4-BE49-F238E27FC236}">
                  <a16:creationId xmlns:a16="http://schemas.microsoft.com/office/drawing/2014/main" id="{9891E291-9FB3-40E0-B581-A21C5D73452D}"/>
                </a:ext>
              </a:extLst>
            </p:cNvPr>
            <p:cNvCxnSpPr>
              <a:cxnSpLocks/>
            </p:cNvCxnSpPr>
            <p:nvPr/>
          </p:nvCxnSpPr>
          <p:spPr>
            <a:xfrm>
              <a:off x="7215188" y="3202478"/>
              <a:ext cx="1246505"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14710" name="Connector: Elbow 114709">
              <a:extLst>
                <a:ext uri="{FF2B5EF4-FFF2-40B4-BE49-F238E27FC236}">
                  <a16:creationId xmlns:a16="http://schemas.microsoft.com/office/drawing/2014/main" id="{24F1B45F-03BC-4949-B5B7-7E1AAD658361}"/>
                </a:ext>
              </a:extLst>
            </p:cNvPr>
            <p:cNvCxnSpPr>
              <a:cxnSpLocks/>
            </p:cNvCxnSpPr>
            <p:nvPr/>
          </p:nvCxnSpPr>
          <p:spPr>
            <a:xfrm flipV="1">
              <a:off x="5736435" y="3213736"/>
              <a:ext cx="2159790" cy="763604"/>
            </a:xfrm>
            <a:prstGeom prst="bentConnector3">
              <a:avLst>
                <a:gd name="adj1" fmla="val 99945"/>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30439890-7A18-4810-AD95-BB947A17935C}"/>
                </a:ext>
              </a:extLst>
            </p:cNvPr>
            <p:cNvCxnSpPr/>
            <p:nvPr/>
          </p:nvCxnSpPr>
          <p:spPr>
            <a:xfrm>
              <a:off x="5736435" y="3202478"/>
              <a:ext cx="0" cy="774861"/>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3684029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E16FE18-3547-0AB8-35BF-DF50760CE5D6}"/>
              </a:ext>
            </a:extLst>
          </p:cNvPr>
          <p:cNvSpPr>
            <a:spLocks noGrp="1"/>
          </p:cNvSpPr>
          <p:nvPr>
            <p:ph type="ctrTitle"/>
          </p:nvPr>
        </p:nvSpPr>
        <p:spPr/>
        <p:txBody>
          <a:bodyPr/>
          <a:lstStyle/>
          <a:p>
            <a:endParaRPr lang="nb-NO"/>
          </a:p>
        </p:txBody>
      </p:sp>
      <p:pic>
        <p:nvPicPr>
          <p:cNvPr id="4" name="Bilde 3">
            <a:extLst>
              <a:ext uri="{FF2B5EF4-FFF2-40B4-BE49-F238E27FC236}">
                <a16:creationId xmlns:a16="http://schemas.microsoft.com/office/drawing/2014/main" id="{4229BB1B-25EA-63E5-9039-10398AA79C15}"/>
              </a:ext>
            </a:extLst>
          </p:cNvPr>
          <p:cNvPicPr>
            <a:picLocks noChangeAspect="1"/>
          </p:cNvPicPr>
          <p:nvPr/>
        </p:nvPicPr>
        <p:blipFill rotWithShape="1">
          <a:blip r:embed="rId3"/>
          <a:srcRect t="19903"/>
          <a:stretch/>
        </p:blipFill>
        <p:spPr>
          <a:xfrm>
            <a:off x="585882" y="943429"/>
            <a:ext cx="14857318" cy="6567724"/>
          </a:xfrm>
          <a:prstGeom prst="rect">
            <a:avLst/>
          </a:prstGeom>
        </p:spPr>
      </p:pic>
      <p:sp>
        <p:nvSpPr>
          <p:cNvPr id="5" name="TekstSylinder 4">
            <a:extLst>
              <a:ext uri="{FF2B5EF4-FFF2-40B4-BE49-F238E27FC236}">
                <a16:creationId xmlns:a16="http://schemas.microsoft.com/office/drawing/2014/main" id="{AEF99E16-DF62-33D2-20B1-9C27C729EE6B}"/>
              </a:ext>
            </a:extLst>
          </p:cNvPr>
          <p:cNvSpPr txBox="1"/>
          <p:nvPr/>
        </p:nvSpPr>
        <p:spPr>
          <a:xfrm>
            <a:off x="3367315" y="7785072"/>
            <a:ext cx="10435771" cy="830997"/>
          </a:xfrm>
          <a:prstGeom prst="rect">
            <a:avLst/>
          </a:prstGeom>
          <a:noFill/>
        </p:spPr>
        <p:txBody>
          <a:bodyPr wrap="square">
            <a:spAutoFit/>
          </a:bodyPr>
          <a:lstStyle/>
          <a:p>
            <a:pPr marL="0" marR="0" lvl="0" indent="0" algn="l" defTabSz="1149949"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err="1">
                <a:ln>
                  <a:noFill/>
                </a:ln>
                <a:solidFill>
                  <a:srgbClr val="002060"/>
                </a:solidFill>
                <a:effectLst/>
                <a:uLnTx/>
                <a:uFillTx/>
                <a:latin typeface="Arial" panose="020B0604020202020204"/>
                <a:ea typeface="+mn-ea"/>
                <a:cs typeface="Assistant" pitchFamily="2" charset="-79"/>
              </a:rPr>
              <a:t>Digdir</a:t>
            </a:r>
            <a:r>
              <a:rPr kumimoji="0" lang="en-US" sz="2400" b="0" i="0" u="none" strike="noStrike" kern="1200" cap="none" spc="0" normalizeH="0" baseline="0" noProof="0">
                <a:ln>
                  <a:noFill/>
                </a:ln>
                <a:solidFill>
                  <a:srgbClr val="002060"/>
                </a:solidFill>
                <a:effectLst/>
                <a:uLnTx/>
                <a:uFillTx/>
                <a:latin typeface="Arial" panose="020B0604020202020204"/>
                <a:ea typeface="+mn-ea"/>
                <a:cs typeface="Assistant" pitchFamily="2" charset="-79"/>
              </a:rPr>
              <a:t> leads the NOBID Consortium - one of four large-scale pilots to test and develop the EU's digital wallet</a:t>
            </a:r>
            <a:endParaRPr kumimoji="0" lang="nb-NO" sz="2264" b="0" i="0" u="none" strike="noStrike" kern="1200" cap="none" spc="0" normalizeH="0" baseline="0" noProof="0">
              <a:ln>
                <a:noFill/>
              </a:ln>
              <a:solidFill>
                <a:srgbClr val="1E2B3C"/>
              </a:solidFill>
              <a:effectLst/>
              <a:uLnTx/>
              <a:uFillTx/>
              <a:latin typeface="Arial" panose="020B0604020202020204"/>
              <a:ea typeface="+mn-ea"/>
              <a:cs typeface="+mn-cs"/>
            </a:endParaRPr>
          </a:p>
        </p:txBody>
      </p:sp>
      <p:sp>
        <p:nvSpPr>
          <p:cNvPr id="6" name="Title 1">
            <a:extLst>
              <a:ext uri="{FF2B5EF4-FFF2-40B4-BE49-F238E27FC236}">
                <a16:creationId xmlns:a16="http://schemas.microsoft.com/office/drawing/2014/main" id="{EF994926-A831-162F-B551-19018E7ED7C0}"/>
              </a:ext>
            </a:extLst>
          </p:cNvPr>
          <p:cNvSpPr txBox="1">
            <a:spLocks/>
          </p:cNvSpPr>
          <p:nvPr/>
        </p:nvSpPr>
        <p:spPr>
          <a:xfrm>
            <a:off x="1093292" y="369281"/>
            <a:ext cx="14649988" cy="857167"/>
          </a:xfrm>
          <a:prstGeom prst="rect">
            <a:avLst/>
          </a:prstGeom>
        </p:spPr>
        <p:txBody>
          <a:bodyPr vert="horz" lIns="0" tIns="0" rIns="0" bIns="0" rtlCol="0" anchor="b" anchorCtr="0">
            <a:normAutofit/>
          </a:bodyPr>
          <a:lstStyle>
            <a:lvl1pPr algn="l" defTabSz="1219085" rtl="0" eaLnBrk="1" latinLnBrk="0" hangingPunct="1">
              <a:lnSpc>
                <a:spcPct val="100000"/>
              </a:lnSpc>
              <a:spcBef>
                <a:spcPct val="0"/>
              </a:spcBef>
              <a:buNone/>
              <a:defRPr sz="5000" kern="1200">
                <a:solidFill>
                  <a:schemeClr val="bg1"/>
                </a:solidFill>
                <a:latin typeface="+mj-lt"/>
                <a:ea typeface="+mj-ea"/>
                <a:cs typeface="+mj-cs"/>
              </a:defRPr>
            </a:lvl1pPr>
          </a:lstStyle>
          <a:p>
            <a:pPr marL="0" marR="0" lvl="0" indent="0" algn="l" defTabSz="1219085" rtl="0" eaLnBrk="1" fontAlgn="auto" latinLnBrk="0" hangingPunct="1">
              <a:lnSpc>
                <a:spcPct val="100000"/>
              </a:lnSpc>
              <a:spcBef>
                <a:spcPct val="0"/>
              </a:spcBef>
              <a:spcAft>
                <a:spcPts val="0"/>
              </a:spcAft>
              <a:buClrTx/>
              <a:buSzTx/>
              <a:buFontTx/>
              <a:buNone/>
              <a:tabLst/>
              <a:defRPr/>
            </a:pPr>
            <a:r>
              <a:rPr kumimoji="0" lang="nb-NO" sz="4000" b="0" i="0" u="none" strike="noStrike" kern="1200" cap="none" spc="0" normalizeH="0" baseline="0" noProof="0">
                <a:ln>
                  <a:noFill/>
                </a:ln>
                <a:solidFill>
                  <a:srgbClr val="1E2B3C"/>
                </a:solidFill>
                <a:effectLst/>
                <a:uLnTx/>
                <a:uFillTx/>
                <a:latin typeface="Arial" panose="020B0604020202020204"/>
                <a:ea typeface="+mj-ea"/>
                <a:cs typeface="+mj-cs"/>
              </a:rPr>
              <a:t>The </a:t>
            </a:r>
            <a:r>
              <a:rPr kumimoji="0" lang="nb-NO" sz="4000" b="0" i="0" u="none" strike="noStrike" kern="1200" cap="none" spc="0" normalizeH="0" baseline="0" noProof="0" err="1">
                <a:ln>
                  <a:noFill/>
                </a:ln>
                <a:solidFill>
                  <a:srgbClr val="1E2B3C"/>
                </a:solidFill>
                <a:effectLst/>
                <a:uLnTx/>
                <a:uFillTx/>
                <a:latin typeface="Arial" panose="020B0604020202020204"/>
                <a:ea typeface="+mj-ea"/>
                <a:cs typeface="+mj-cs"/>
              </a:rPr>
              <a:t>future</a:t>
            </a:r>
            <a:r>
              <a:rPr kumimoji="0" lang="nb-NO" sz="4000" b="0" i="0" u="none" strike="noStrike" kern="1200" cap="none" spc="0" normalizeH="0" baseline="0" noProof="0">
                <a:ln>
                  <a:noFill/>
                </a:ln>
                <a:solidFill>
                  <a:srgbClr val="1E2B3C"/>
                </a:solidFill>
                <a:effectLst/>
                <a:uLnTx/>
                <a:uFillTx/>
                <a:latin typeface="Arial" panose="020B0604020202020204"/>
                <a:ea typeface="+mj-ea"/>
                <a:cs typeface="+mj-cs"/>
              </a:rPr>
              <a:t> European Digital Identity </a:t>
            </a:r>
            <a:r>
              <a:rPr kumimoji="0" lang="nb-NO" sz="4000" b="0" i="0" u="none" strike="noStrike" kern="1200" cap="none" spc="0" normalizeH="0" baseline="0" noProof="0" err="1">
                <a:ln>
                  <a:noFill/>
                </a:ln>
                <a:solidFill>
                  <a:srgbClr val="1E2B3C"/>
                </a:solidFill>
                <a:effectLst/>
                <a:uLnTx/>
                <a:uFillTx/>
                <a:latin typeface="Arial" panose="020B0604020202020204"/>
                <a:ea typeface="+mj-ea"/>
                <a:cs typeface="+mj-cs"/>
              </a:rPr>
              <a:t>ecosystem</a:t>
            </a:r>
            <a:endParaRPr kumimoji="0" lang="nb-NO" sz="4000" b="0" i="0" u="none" strike="noStrike" kern="1200" cap="none" spc="0" normalizeH="0" baseline="0" noProof="0">
              <a:ln>
                <a:noFill/>
              </a:ln>
              <a:solidFill>
                <a:srgbClr val="1E2B3C"/>
              </a:solidFill>
              <a:effectLst/>
              <a:uLnTx/>
              <a:uFillTx/>
              <a:latin typeface="Arial" panose="020B0604020202020204"/>
              <a:ea typeface="+mj-ea"/>
              <a:cs typeface="+mj-cs"/>
            </a:endParaRPr>
          </a:p>
        </p:txBody>
      </p:sp>
    </p:spTree>
    <p:extLst>
      <p:ext uri="{BB962C8B-B14F-4D97-AF65-F5344CB8AC3E}">
        <p14:creationId xmlns:p14="http://schemas.microsoft.com/office/powerpoint/2010/main" val="376585836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2" name="Graphic 41" descr="Smart Phone outline">
            <a:extLst>
              <a:ext uri="{FF2B5EF4-FFF2-40B4-BE49-F238E27FC236}">
                <a16:creationId xmlns:a16="http://schemas.microsoft.com/office/drawing/2014/main" id="{F4389E2B-6B02-5AF9-2B05-FAD4FFEDAE9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114669" y="2089014"/>
            <a:ext cx="1807637" cy="1807637"/>
          </a:xfrm>
          <a:prstGeom prst="rect">
            <a:avLst/>
          </a:prstGeom>
        </p:spPr>
      </p:pic>
      <p:sp>
        <p:nvSpPr>
          <p:cNvPr id="3" name="Title 2">
            <a:extLst>
              <a:ext uri="{FF2B5EF4-FFF2-40B4-BE49-F238E27FC236}">
                <a16:creationId xmlns:a16="http://schemas.microsoft.com/office/drawing/2014/main" id="{114B717C-E38D-3301-7C71-E29C74644C92}"/>
              </a:ext>
            </a:extLst>
          </p:cNvPr>
          <p:cNvSpPr>
            <a:spLocks noGrp="1"/>
          </p:cNvSpPr>
          <p:nvPr>
            <p:ph type="title"/>
          </p:nvPr>
        </p:nvSpPr>
        <p:spPr>
          <a:xfrm>
            <a:off x="1949146" y="8158209"/>
            <a:ext cx="12295197" cy="692497"/>
          </a:xfrm>
          <a:solidFill>
            <a:schemeClr val="bg1"/>
          </a:solidFill>
        </p:spPr>
        <p:txBody>
          <a:bodyPr/>
          <a:lstStyle/>
          <a:p>
            <a:pPr algn="ctr"/>
            <a:r>
              <a:rPr lang="nb-NO" sz="3600" err="1"/>
              <a:t>Possible</a:t>
            </a:r>
            <a:r>
              <a:rPr lang="nb-NO" sz="3600"/>
              <a:t> </a:t>
            </a:r>
            <a:r>
              <a:rPr lang="nb-NO" sz="3600" err="1"/>
              <a:t>timeline</a:t>
            </a:r>
            <a:r>
              <a:rPr lang="nb-NO" sz="3600"/>
              <a:t> for </a:t>
            </a:r>
            <a:r>
              <a:rPr lang="nb-NO" sz="3600" err="1"/>
              <a:t>eIDAS</a:t>
            </a:r>
            <a:r>
              <a:rPr lang="nb-NO" sz="3600"/>
              <a:t> 2.0</a:t>
            </a:r>
            <a:endParaRPr lang="en-NO" sz="3600"/>
          </a:p>
        </p:txBody>
      </p:sp>
      <p:sp>
        <p:nvSpPr>
          <p:cNvPr id="4" name="OTLSHAPE_TB_00000000000000000000000000000000_ScaleContainer">
            <a:extLst>
              <a:ext uri="{FF2B5EF4-FFF2-40B4-BE49-F238E27FC236}">
                <a16:creationId xmlns:a16="http://schemas.microsoft.com/office/drawing/2014/main" id="{70FBA3AC-2679-AE0D-3091-985BC7DB1073}"/>
              </a:ext>
            </a:extLst>
          </p:cNvPr>
          <p:cNvSpPr/>
          <p:nvPr>
            <p:custDataLst>
              <p:tags r:id="rId1"/>
            </p:custDataLst>
          </p:nvPr>
        </p:nvSpPr>
        <p:spPr>
          <a:xfrm>
            <a:off x="1098293" y="1571400"/>
            <a:ext cx="14057827" cy="321693"/>
          </a:xfrm>
          <a:prstGeom prst="rect">
            <a:avLst/>
          </a:prstGeom>
          <a:solidFill>
            <a:schemeClr val="bg2">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078"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kstSylinder 36">
            <a:extLst>
              <a:ext uri="{FF2B5EF4-FFF2-40B4-BE49-F238E27FC236}">
                <a16:creationId xmlns:a16="http://schemas.microsoft.com/office/drawing/2014/main" id="{66983C52-7FFC-53FF-7747-0042C063FDB4}"/>
              </a:ext>
            </a:extLst>
          </p:cNvPr>
          <p:cNvSpPr txBox="1"/>
          <p:nvPr/>
        </p:nvSpPr>
        <p:spPr>
          <a:xfrm>
            <a:off x="4638119" y="1482682"/>
            <a:ext cx="1015901" cy="461665"/>
          </a:xfrm>
          <a:prstGeom prst="rect">
            <a:avLst/>
          </a:prstGeom>
          <a:noFill/>
        </p:spPr>
        <p:txBody>
          <a:bodyPr wrap="square" rtlCol="0">
            <a:spAutoFit/>
          </a:bodyPr>
          <a:lstStyle/>
          <a:p>
            <a:pPr marL="0" marR="0" lvl="0" indent="0" algn="l" defTabSz="1219078" rtl="0" eaLnBrk="1" fontAlgn="auto" latinLnBrk="0" hangingPunct="1">
              <a:lnSpc>
                <a:spcPct val="100000"/>
              </a:lnSpc>
              <a:spcBef>
                <a:spcPts val="0"/>
              </a:spcBef>
              <a:spcAft>
                <a:spcPts val="0"/>
              </a:spcAft>
              <a:buClrTx/>
              <a:buSzTx/>
              <a:buFontTx/>
              <a:buNone/>
              <a:tabLst/>
              <a:defRPr/>
            </a:pPr>
            <a:r>
              <a:rPr kumimoji="0" lang="nb-NO" sz="2400" b="0" i="0" u="none" strike="noStrike" kern="1200" cap="none" spc="0" normalizeH="0" baseline="0" noProof="0">
                <a:ln>
                  <a:noFill/>
                </a:ln>
                <a:solidFill>
                  <a:prstClr val="white"/>
                </a:solidFill>
                <a:effectLst/>
                <a:uLnTx/>
                <a:uFillTx/>
                <a:latin typeface="Arial" panose="020B0604020202020204"/>
                <a:ea typeface="+mn-ea"/>
                <a:cs typeface="+mn-cs"/>
              </a:rPr>
              <a:t>2024</a:t>
            </a:r>
          </a:p>
        </p:txBody>
      </p:sp>
      <p:sp>
        <p:nvSpPr>
          <p:cNvPr id="6" name="TekstSylinder 38">
            <a:extLst>
              <a:ext uri="{FF2B5EF4-FFF2-40B4-BE49-F238E27FC236}">
                <a16:creationId xmlns:a16="http://schemas.microsoft.com/office/drawing/2014/main" id="{AE040C62-6B96-D42B-7EC4-45C8F87035F2}"/>
              </a:ext>
            </a:extLst>
          </p:cNvPr>
          <p:cNvSpPr txBox="1"/>
          <p:nvPr/>
        </p:nvSpPr>
        <p:spPr>
          <a:xfrm>
            <a:off x="7686900" y="1476404"/>
            <a:ext cx="1015901" cy="461665"/>
          </a:xfrm>
          <a:prstGeom prst="rect">
            <a:avLst/>
          </a:prstGeom>
          <a:noFill/>
        </p:spPr>
        <p:txBody>
          <a:bodyPr wrap="square" rtlCol="0">
            <a:spAutoFit/>
          </a:bodyPr>
          <a:lstStyle/>
          <a:p>
            <a:pPr marL="0" marR="0" lvl="0" indent="0" algn="l" defTabSz="1219078" rtl="0" eaLnBrk="1" fontAlgn="auto" latinLnBrk="0" hangingPunct="1">
              <a:lnSpc>
                <a:spcPct val="100000"/>
              </a:lnSpc>
              <a:spcBef>
                <a:spcPts val="0"/>
              </a:spcBef>
              <a:spcAft>
                <a:spcPts val="0"/>
              </a:spcAft>
              <a:buClrTx/>
              <a:buSzTx/>
              <a:buFontTx/>
              <a:buNone/>
              <a:tabLst/>
              <a:defRPr/>
            </a:pPr>
            <a:r>
              <a:rPr kumimoji="0" lang="nb-NO" sz="2400" b="0" i="0" u="none" strike="noStrike" kern="1200" cap="none" spc="0" normalizeH="0" baseline="0" noProof="0">
                <a:ln>
                  <a:noFill/>
                </a:ln>
                <a:solidFill>
                  <a:prstClr val="white"/>
                </a:solidFill>
                <a:effectLst/>
                <a:uLnTx/>
                <a:uFillTx/>
                <a:latin typeface="Arial" panose="020B0604020202020204"/>
                <a:ea typeface="+mn-ea"/>
                <a:cs typeface="+mn-cs"/>
              </a:rPr>
              <a:t>2025</a:t>
            </a:r>
          </a:p>
        </p:txBody>
      </p:sp>
      <p:sp>
        <p:nvSpPr>
          <p:cNvPr id="7" name="TekstSylinder 42">
            <a:extLst>
              <a:ext uri="{FF2B5EF4-FFF2-40B4-BE49-F238E27FC236}">
                <a16:creationId xmlns:a16="http://schemas.microsoft.com/office/drawing/2014/main" id="{D3AAF05B-E69A-560C-08EF-BE534A10C53B}"/>
              </a:ext>
            </a:extLst>
          </p:cNvPr>
          <p:cNvSpPr txBox="1"/>
          <p:nvPr/>
        </p:nvSpPr>
        <p:spPr>
          <a:xfrm>
            <a:off x="13553608" y="1482682"/>
            <a:ext cx="1796649" cy="461665"/>
          </a:xfrm>
          <a:prstGeom prst="rect">
            <a:avLst/>
          </a:prstGeom>
          <a:noFill/>
        </p:spPr>
        <p:txBody>
          <a:bodyPr wrap="square" rtlCol="0">
            <a:spAutoFit/>
          </a:bodyPr>
          <a:lstStyle/>
          <a:p>
            <a:pPr marL="0" marR="0" lvl="0" indent="0" algn="l" defTabSz="1219078" rtl="0" eaLnBrk="1" fontAlgn="auto" latinLnBrk="0" hangingPunct="1">
              <a:lnSpc>
                <a:spcPct val="100000"/>
              </a:lnSpc>
              <a:spcBef>
                <a:spcPts val="0"/>
              </a:spcBef>
              <a:spcAft>
                <a:spcPts val="0"/>
              </a:spcAft>
              <a:buClrTx/>
              <a:buSzTx/>
              <a:buFontTx/>
              <a:buNone/>
              <a:tabLst/>
              <a:defRPr/>
            </a:pPr>
            <a:r>
              <a:rPr kumimoji="0" lang="nb-NO" sz="2400" b="0" i="0" u="none" strike="noStrike" kern="1200" cap="none" spc="0" normalizeH="0" baseline="0" noProof="0">
                <a:ln>
                  <a:noFill/>
                </a:ln>
                <a:solidFill>
                  <a:prstClr val="white"/>
                </a:solidFill>
                <a:effectLst/>
                <a:uLnTx/>
                <a:uFillTx/>
                <a:latin typeface="Arial" panose="020B0604020202020204"/>
                <a:ea typeface="+mn-ea"/>
                <a:cs typeface="+mn-cs"/>
              </a:rPr>
              <a:t>2028</a:t>
            </a:r>
          </a:p>
        </p:txBody>
      </p:sp>
      <p:sp>
        <p:nvSpPr>
          <p:cNvPr id="8" name="TekstSylinder 42">
            <a:extLst>
              <a:ext uri="{FF2B5EF4-FFF2-40B4-BE49-F238E27FC236}">
                <a16:creationId xmlns:a16="http://schemas.microsoft.com/office/drawing/2014/main" id="{14EFF60A-1F57-BB0C-FD13-01F886A3766E}"/>
              </a:ext>
            </a:extLst>
          </p:cNvPr>
          <p:cNvSpPr txBox="1"/>
          <p:nvPr/>
        </p:nvSpPr>
        <p:spPr>
          <a:xfrm>
            <a:off x="10181942" y="1469098"/>
            <a:ext cx="1897800" cy="492430"/>
          </a:xfrm>
          <a:prstGeom prst="rect">
            <a:avLst/>
          </a:prstGeom>
          <a:noFill/>
        </p:spPr>
        <p:txBody>
          <a:bodyPr wrap="square" lIns="121908" tIns="60954" rIns="121908" bIns="60954" rtlCol="0" anchor="t">
            <a:spAutoFit/>
          </a:bodyPr>
          <a:lstStyle/>
          <a:p>
            <a:pPr marL="0" marR="0" lvl="0" indent="0" algn="l" defTabSz="1219078" rtl="0" eaLnBrk="1" fontAlgn="auto" latinLnBrk="0" hangingPunct="1">
              <a:lnSpc>
                <a:spcPct val="100000"/>
              </a:lnSpc>
              <a:spcBef>
                <a:spcPts val="0"/>
              </a:spcBef>
              <a:spcAft>
                <a:spcPts val="0"/>
              </a:spcAft>
              <a:buClrTx/>
              <a:buSzTx/>
              <a:buFontTx/>
              <a:buNone/>
              <a:tabLst/>
              <a:defRPr/>
            </a:pPr>
            <a:r>
              <a:rPr kumimoji="0" lang="nb-NO" sz="2400" b="0" i="0" u="none" strike="noStrike" kern="1200" cap="none" spc="0" normalizeH="0" baseline="0" noProof="0">
                <a:ln>
                  <a:noFill/>
                </a:ln>
                <a:solidFill>
                  <a:prstClr val="white"/>
                </a:solidFill>
                <a:effectLst/>
                <a:uLnTx/>
                <a:uFillTx/>
                <a:latin typeface="Arial" panose="020B0604020202020204"/>
                <a:ea typeface="+mn-ea"/>
                <a:cs typeface="+mn-cs"/>
              </a:rPr>
              <a:t>2026-2027</a:t>
            </a:r>
          </a:p>
        </p:txBody>
      </p:sp>
      <p:sp>
        <p:nvSpPr>
          <p:cNvPr id="10" name="TekstSylinder 15">
            <a:extLst>
              <a:ext uri="{FF2B5EF4-FFF2-40B4-BE49-F238E27FC236}">
                <a16:creationId xmlns:a16="http://schemas.microsoft.com/office/drawing/2014/main" id="{4E8122B0-9000-A9B8-C1DD-3FEA19D44F97}"/>
              </a:ext>
            </a:extLst>
          </p:cNvPr>
          <p:cNvSpPr txBox="1"/>
          <p:nvPr/>
        </p:nvSpPr>
        <p:spPr>
          <a:xfrm>
            <a:off x="4116071" y="3804826"/>
            <a:ext cx="2024136" cy="1200329"/>
          </a:xfrm>
          <a:prstGeom prst="rect">
            <a:avLst/>
          </a:prstGeom>
          <a:noFill/>
        </p:spPr>
        <p:txBody>
          <a:bodyPr wrap="square" rtlCol="0">
            <a:spAutoFit/>
          </a:bodyPr>
          <a:lstStyle/>
          <a:p>
            <a:pPr marL="0" marR="0" lvl="0" indent="0" algn="l" defTabSz="1219078"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1E2B3C"/>
                </a:solidFill>
                <a:effectLst/>
                <a:uLnTx/>
                <a:uFillTx/>
                <a:latin typeface="Arial" panose="020B0604020202020204"/>
                <a:ea typeface="+mn-ea"/>
                <a:cs typeface="+mn-cs"/>
              </a:rPr>
              <a:t>eIDAS 2.0 adopted in the EU</a:t>
            </a:r>
            <a:endParaRPr kumimoji="0" lang="nb-NO" sz="2400" b="0" i="0" u="none" strike="noStrike" kern="1200" cap="none" spc="0" normalizeH="0" baseline="0" noProof="0">
              <a:ln>
                <a:noFill/>
              </a:ln>
              <a:solidFill>
                <a:srgbClr val="1E2B3C"/>
              </a:solidFill>
              <a:effectLst/>
              <a:uLnTx/>
              <a:uFillTx/>
              <a:latin typeface="Arial" panose="020B0604020202020204"/>
              <a:ea typeface="+mn-ea"/>
              <a:cs typeface="+mn-cs"/>
            </a:endParaRPr>
          </a:p>
        </p:txBody>
      </p:sp>
      <p:sp>
        <p:nvSpPr>
          <p:cNvPr id="11" name="TekstSylinder 16">
            <a:extLst>
              <a:ext uri="{FF2B5EF4-FFF2-40B4-BE49-F238E27FC236}">
                <a16:creationId xmlns:a16="http://schemas.microsoft.com/office/drawing/2014/main" id="{B2D83BFD-1B86-93EB-6606-19B4D474AA69}"/>
              </a:ext>
            </a:extLst>
          </p:cNvPr>
          <p:cNvSpPr txBox="1"/>
          <p:nvPr/>
        </p:nvSpPr>
        <p:spPr>
          <a:xfrm>
            <a:off x="4013909" y="4922402"/>
            <a:ext cx="2441650" cy="584775"/>
          </a:xfrm>
          <a:prstGeom prst="rect">
            <a:avLst/>
          </a:prstGeom>
          <a:noFill/>
        </p:spPr>
        <p:txBody>
          <a:bodyPr wrap="square" rtlCol="0">
            <a:spAutoFit/>
          </a:bodyPr>
          <a:lstStyle/>
          <a:p>
            <a:pPr marL="0" marR="0" lvl="0" indent="0" algn="just" defTabSz="1219078" rtl="0" eaLnBrk="1" fontAlgn="auto" latinLnBrk="0" hangingPunct="1">
              <a:lnSpc>
                <a:spcPct val="100000"/>
              </a:lnSpc>
              <a:spcBef>
                <a:spcPts val="0"/>
              </a:spcBef>
              <a:spcAft>
                <a:spcPts val="0"/>
              </a:spcAft>
              <a:buClrTx/>
              <a:buSzTx/>
              <a:buFontTx/>
              <a:buNone/>
              <a:tabLst/>
              <a:defRPr/>
            </a:pPr>
            <a:r>
              <a:rPr kumimoji="0" lang="nb-NO" sz="1600" b="0" i="0" u="none" strike="noStrike" kern="1200" cap="none" spc="0" normalizeH="0" baseline="0" noProof="0">
                <a:ln>
                  <a:noFill/>
                </a:ln>
                <a:solidFill>
                  <a:srgbClr val="1E2B3C"/>
                </a:solidFill>
                <a:effectLst/>
                <a:uLnTx/>
                <a:uFillTx/>
                <a:latin typeface="Arial" panose="020B0604020202020204"/>
                <a:ea typeface="+mn-ea"/>
                <a:cs typeface="+mn-cs"/>
              </a:rPr>
              <a:t>Expected February/March</a:t>
            </a:r>
          </a:p>
        </p:txBody>
      </p:sp>
      <p:cxnSp>
        <p:nvCxnSpPr>
          <p:cNvPr id="12" name="Straight Connector 43">
            <a:extLst>
              <a:ext uri="{FF2B5EF4-FFF2-40B4-BE49-F238E27FC236}">
                <a16:creationId xmlns:a16="http://schemas.microsoft.com/office/drawing/2014/main" id="{5B20B9C5-05F5-D070-C860-0F5D3683F388}"/>
              </a:ext>
            </a:extLst>
          </p:cNvPr>
          <p:cNvCxnSpPr>
            <a:cxnSpLocks/>
          </p:cNvCxnSpPr>
          <p:nvPr/>
        </p:nvCxnSpPr>
        <p:spPr>
          <a:xfrm>
            <a:off x="6548929" y="1823075"/>
            <a:ext cx="0" cy="6890052"/>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pic>
        <p:nvPicPr>
          <p:cNvPr id="16" name="Graphic 15" descr="Books outline">
            <a:extLst>
              <a:ext uri="{FF2B5EF4-FFF2-40B4-BE49-F238E27FC236}">
                <a16:creationId xmlns:a16="http://schemas.microsoft.com/office/drawing/2014/main" id="{783115BB-F263-0593-A258-C1A5D6DA679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93690" y="2168712"/>
            <a:ext cx="1420812" cy="1420812"/>
          </a:xfrm>
          <a:prstGeom prst="rect">
            <a:avLst/>
          </a:prstGeom>
        </p:spPr>
      </p:pic>
      <p:sp>
        <p:nvSpPr>
          <p:cNvPr id="17" name="TekstSylinder 15">
            <a:extLst>
              <a:ext uri="{FF2B5EF4-FFF2-40B4-BE49-F238E27FC236}">
                <a16:creationId xmlns:a16="http://schemas.microsoft.com/office/drawing/2014/main" id="{AFC28BF6-B12B-9AC7-4557-9E1AC5047336}"/>
              </a:ext>
            </a:extLst>
          </p:cNvPr>
          <p:cNvSpPr txBox="1"/>
          <p:nvPr/>
        </p:nvSpPr>
        <p:spPr>
          <a:xfrm>
            <a:off x="7222695" y="3589523"/>
            <a:ext cx="2024136" cy="830997"/>
          </a:xfrm>
          <a:prstGeom prst="rect">
            <a:avLst/>
          </a:prstGeom>
          <a:noFill/>
        </p:spPr>
        <p:txBody>
          <a:bodyPr wrap="square" rtlCol="0">
            <a:spAutoFit/>
          </a:bodyPr>
          <a:lstStyle/>
          <a:p>
            <a:pPr marL="0" marR="0" lvl="0" indent="0" algn="l" defTabSz="1219078" rtl="0" eaLnBrk="1" fontAlgn="auto" latinLnBrk="0" hangingPunct="1">
              <a:lnSpc>
                <a:spcPct val="100000"/>
              </a:lnSpc>
              <a:spcBef>
                <a:spcPts val="0"/>
              </a:spcBef>
              <a:spcAft>
                <a:spcPts val="0"/>
              </a:spcAft>
              <a:buClrTx/>
              <a:buSzTx/>
              <a:buFontTx/>
              <a:buNone/>
              <a:tabLst/>
              <a:defRPr/>
            </a:pPr>
            <a:r>
              <a:rPr kumimoji="0" lang="nb-NO" sz="2400" b="0" i="0" u="none" strike="noStrike" kern="1200" cap="none" spc="0" normalizeH="0" baseline="0" noProof="0">
                <a:ln>
                  <a:noFill/>
                </a:ln>
                <a:solidFill>
                  <a:srgbClr val="1E2B3C"/>
                </a:solidFill>
                <a:effectLst/>
                <a:uLnTx/>
                <a:uFillTx/>
                <a:latin typeface="Arial" panose="020B0604020202020204"/>
                <a:ea typeface="+mn-ea"/>
                <a:cs typeface="+mn-cs"/>
              </a:rPr>
              <a:t>Legal acts implemented</a:t>
            </a:r>
          </a:p>
        </p:txBody>
      </p:sp>
      <p:sp>
        <p:nvSpPr>
          <p:cNvPr id="18" name="TekstSylinder 16">
            <a:extLst>
              <a:ext uri="{FF2B5EF4-FFF2-40B4-BE49-F238E27FC236}">
                <a16:creationId xmlns:a16="http://schemas.microsoft.com/office/drawing/2014/main" id="{44DDF341-65E7-6AB6-E40C-1BF96876FA7D}"/>
              </a:ext>
            </a:extLst>
          </p:cNvPr>
          <p:cNvSpPr txBox="1"/>
          <p:nvPr/>
        </p:nvSpPr>
        <p:spPr>
          <a:xfrm>
            <a:off x="6927569" y="4417146"/>
            <a:ext cx="2496676" cy="830997"/>
          </a:xfrm>
          <a:prstGeom prst="rect">
            <a:avLst/>
          </a:prstGeom>
          <a:noFill/>
        </p:spPr>
        <p:txBody>
          <a:bodyPr wrap="square" rtlCol="0">
            <a:spAutoFit/>
          </a:bodyPr>
          <a:lstStyle/>
          <a:p>
            <a:pPr marL="0" marR="0" lvl="0" indent="0" algn="l" defTabSz="121907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1E2B3C"/>
                </a:solidFill>
                <a:effectLst/>
                <a:uLnTx/>
                <a:uFillTx/>
                <a:latin typeface="Arial" panose="020B0604020202020204"/>
                <a:ea typeface="+mn-ea"/>
                <a:cs typeface="+mn-cs"/>
              </a:rPr>
              <a:t>Deadline of 6-12 months after eIDAS 2.0. Applies to many services.</a:t>
            </a:r>
            <a:endParaRPr kumimoji="0" lang="nb-NO" sz="1600" b="0" i="0" u="none" strike="noStrike" kern="1200" cap="none" spc="0" normalizeH="0" baseline="0" noProof="0">
              <a:ln>
                <a:noFill/>
              </a:ln>
              <a:solidFill>
                <a:srgbClr val="1E2B3C"/>
              </a:solidFill>
              <a:effectLst/>
              <a:uLnTx/>
              <a:uFillTx/>
              <a:latin typeface="Arial" panose="020B0604020202020204"/>
              <a:ea typeface="+mn-ea"/>
              <a:cs typeface="+mn-cs"/>
            </a:endParaRPr>
          </a:p>
        </p:txBody>
      </p:sp>
      <p:cxnSp>
        <p:nvCxnSpPr>
          <p:cNvPr id="20" name="Straight Connector 43">
            <a:extLst>
              <a:ext uri="{FF2B5EF4-FFF2-40B4-BE49-F238E27FC236}">
                <a16:creationId xmlns:a16="http://schemas.microsoft.com/office/drawing/2014/main" id="{F2E15D6D-A4F6-F47A-A895-6605C891E396}"/>
              </a:ext>
            </a:extLst>
          </p:cNvPr>
          <p:cNvCxnSpPr>
            <a:cxnSpLocks/>
          </p:cNvCxnSpPr>
          <p:nvPr/>
        </p:nvCxnSpPr>
        <p:spPr>
          <a:xfrm>
            <a:off x="9375813" y="1893092"/>
            <a:ext cx="0" cy="6890052"/>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pic>
        <p:nvPicPr>
          <p:cNvPr id="26" name="Graphic 25" descr="Wallet outline">
            <a:extLst>
              <a:ext uri="{FF2B5EF4-FFF2-40B4-BE49-F238E27FC236}">
                <a16:creationId xmlns:a16="http://schemas.microsoft.com/office/drawing/2014/main" id="{C4A68225-A669-A944-6488-C6D26626F22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557737" y="2591124"/>
            <a:ext cx="730303" cy="730303"/>
          </a:xfrm>
          <a:prstGeom prst="rect">
            <a:avLst/>
          </a:prstGeom>
        </p:spPr>
      </p:pic>
      <p:sp>
        <p:nvSpPr>
          <p:cNvPr id="27" name="TekstSylinder 15">
            <a:extLst>
              <a:ext uri="{FF2B5EF4-FFF2-40B4-BE49-F238E27FC236}">
                <a16:creationId xmlns:a16="http://schemas.microsoft.com/office/drawing/2014/main" id="{F1058206-2180-9C63-1ACB-A4DC47503FA9}"/>
              </a:ext>
            </a:extLst>
          </p:cNvPr>
          <p:cNvSpPr txBox="1"/>
          <p:nvPr/>
        </p:nvSpPr>
        <p:spPr>
          <a:xfrm>
            <a:off x="9475785" y="3971321"/>
            <a:ext cx="3323686" cy="748795"/>
          </a:xfrm>
          <a:prstGeom prst="rect">
            <a:avLst/>
          </a:prstGeom>
          <a:noFill/>
        </p:spPr>
        <p:txBody>
          <a:bodyPr wrap="square" rtlCol="0">
            <a:spAutoFit/>
          </a:bodyPr>
          <a:lstStyle/>
          <a:p>
            <a:pPr marL="0" marR="0" lvl="0" indent="0" algn="l" defTabSz="1219078" rtl="0" eaLnBrk="1" fontAlgn="auto" latinLnBrk="0" hangingPunct="1">
              <a:lnSpc>
                <a:spcPct val="100000"/>
              </a:lnSpc>
              <a:spcBef>
                <a:spcPts val="0"/>
              </a:spcBef>
              <a:spcAft>
                <a:spcPts val="0"/>
              </a:spcAft>
              <a:buClrTx/>
              <a:buSzTx/>
              <a:buFontTx/>
              <a:buNone/>
              <a:tabLst/>
              <a:defRPr/>
            </a:pPr>
            <a:r>
              <a:rPr kumimoji="0" lang="en-US" sz="2133" b="0" i="0" u="none" strike="noStrike" kern="1200" cap="none" spc="0" normalizeH="0" baseline="0" noProof="0">
                <a:ln>
                  <a:noFill/>
                </a:ln>
                <a:solidFill>
                  <a:srgbClr val="1E2B3C"/>
                </a:solidFill>
                <a:effectLst/>
                <a:uLnTx/>
                <a:uFillTx/>
                <a:latin typeface="Arial" panose="020B0604020202020204"/>
                <a:ea typeface="+mn-ea"/>
                <a:cs typeface="+mn-cs"/>
              </a:rPr>
              <a:t>The first wallets arrive in the EU</a:t>
            </a:r>
            <a:endParaRPr kumimoji="0" lang="nb-NO" sz="2133" b="0" i="0" u="none" strike="noStrike" kern="1200" cap="none" spc="0" normalizeH="0" baseline="0" noProof="0">
              <a:ln>
                <a:noFill/>
              </a:ln>
              <a:solidFill>
                <a:srgbClr val="1E2B3C"/>
              </a:solidFill>
              <a:effectLst/>
              <a:uLnTx/>
              <a:uFillTx/>
              <a:latin typeface="Arial" panose="020B0604020202020204"/>
              <a:ea typeface="+mn-ea"/>
              <a:cs typeface="+mn-cs"/>
            </a:endParaRPr>
          </a:p>
        </p:txBody>
      </p:sp>
      <p:sp>
        <p:nvSpPr>
          <p:cNvPr id="28" name="TekstSylinder 16">
            <a:extLst>
              <a:ext uri="{FF2B5EF4-FFF2-40B4-BE49-F238E27FC236}">
                <a16:creationId xmlns:a16="http://schemas.microsoft.com/office/drawing/2014/main" id="{A90B2B2E-4012-7A23-2FBF-C9D31AD519C4}"/>
              </a:ext>
            </a:extLst>
          </p:cNvPr>
          <p:cNvSpPr txBox="1"/>
          <p:nvPr/>
        </p:nvSpPr>
        <p:spPr>
          <a:xfrm>
            <a:off x="9475786" y="4687170"/>
            <a:ext cx="2534191" cy="769634"/>
          </a:xfrm>
          <a:prstGeom prst="rect">
            <a:avLst/>
          </a:prstGeom>
          <a:noFill/>
        </p:spPr>
        <p:txBody>
          <a:bodyPr wrap="square" rtlCol="0">
            <a:spAutoFit/>
          </a:bodyPr>
          <a:lstStyle/>
          <a:p>
            <a:pPr marL="0" marR="0" lvl="0" indent="0" algn="l" defTabSz="1219078"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a:ln>
                  <a:noFill/>
                </a:ln>
                <a:solidFill>
                  <a:srgbClr val="1E2B3C"/>
                </a:solidFill>
                <a:effectLst/>
                <a:uLnTx/>
                <a:uFillTx/>
                <a:latin typeface="Arial" panose="020B0604020202020204"/>
                <a:ea typeface="+mn-ea"/>
                <a:cs typeface="+mn-cs"/>
              </a:rPr>
              <a:t>Deadline of 24 months from the adoption of implementing acts</a:t>
            </a:r>
            <a:endParaRPr kumimoji="0" lang="nb-NO" sz="1467" b="0" i="0" u="none" strike="noStrike" kern="1200" cap="none" spc="0" normalizeH="0" baseline="0" noProof="0">
              <a:ln>
                <a:noFill/>
              </a:ln>
              <a:solidFill>
                <a:srgbClr val="1E2B3C"/>
              </a:solidFill>
              <a:effectLst/>
              <a:uLnTx/>
              <a:uFillTx/>
              <a:latin typeface="Arial" panose="020B0604020202020204"/>
              <a:ea typeface="+mn-ea"/>
              <a:cs typeface="+mn-cs"/>
            </a:endParaRPr>
          </a:p>
        </p:txBody>
      </p:sp>
      <p:cxnSp>
        <p:nvCxnSpPr>
          <p:cNvPr id="29" name="Straight Connector 43">
            <a:extLst>
              <a:ext uri="{FF2B5EF4-FFF2-40B4-BE49-F238E27FC236}">
                <a16:creationId xmlns:a16="http://schemas.microsoft.com/office/drawing/2014/main" id="{475A79F2-2E02-DFD6-9A71-C492AB23AF14}"/>
              </a:ext>
            </a:extLst>
          </p:cNvPr>
          <p:cNvCxnSpPr>
            <a:cxnSpLocks/>
          </p:cNvCxnSpPr>
          <p:nvPr/>
        </p:nvCxnSpPr>
        <p:spPr>
          <a:xfrm>
            <a:off x="12625203" y="2143747"/>
            <a:ext cx="0" cy="6890052"/>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pic>
        <p:nvPicPr>
          <p:cNvPr id="30" name="Plassholder for innhold 5" descr="Historiefortelling kontur">
            <a:extLst>
              <a:ext uri="{FF2B5EF4-FFF2-40B4-BE49-F238E27FC236}">
                <a16:creationId xmlns:a16="http://schemas.microsoft.com/office/drawing/2014/main" id="{068B2C4C-346C-B690-0162-F2E1AE36437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204367" y="2089015"/>
            <a:ext cx="1804453" cy="1623989"/>
          </a:xfrm>
          <a:prstGeom prst="rect">
            <a:avLst/>
          </a:prstGeom>
        </p:spPr>
      </p:pic>
      <p:pic>
        <p:nvPicPr>
          <p:cNvPr id="34" name="Graphic 33" descr="Wallet outline">
            <a:extLst>
              <a:ext uri="{FF2B5EF4-FFF2-40B4-BE49-F238E27FC236}">
                <a16:creationId xmlns:a16="http://schemas.microsoft.com/office/drawing/2014/main" id="{69633901-142B-D44B-71EB-3B9326B8845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3653338" y="2568299"/>
            <a:ext cx="730303" cy="730303"/>
          </a:xfrm>
          <a:prstGeom prst="rect">
            <a:avLst/>
          </a:prstGeom>
        </p:spPr>
      </p:pic>
      <p:pic>
        <p:nvPicPr>
          <p:cNvPr id="1028" name="Picture 4">
            <a:extLst>
              <a:ext uri="{FF2B5EF4-FFF2-40B4-BE49-F238E27FC236}">
                <a16:creationId xmlns:a16="http://schemas.microsoft.com/office/drawing/2014/main" id="{00884C3A-2F19-AD70-F821-03338BECB583}"/>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029095" y="3339597"/>
            <a:ext cx="972712" cy="707664"/>
          </a:xfrm>
          <a:prstGeom prst="rect">
            <a:avLst/>
          </a:prstGeom>
          <a:noFill/>
          <a:extLst>
            <a:ext uri="{909E8E84-426E-40DD-AFC4-6F175D3DCCD1}">
              <a14:hiddenFill xmlns:a14="http://schemas.microsoft.com/office/drawing/2010/main">
                <a:solidFill>
                  <a:srgbClr val="FFFFFF"/>
                </a:solidFill>
              </a14:hiddenFill>
            </a:ext>
          </a:extLst>
        </p:spPr>
      </p:pic>
      <p:sp>
        <p:nvSpPr>
          <p:cNvPr id="35" name="TekstSylinder 15">
            <a:extLst>
              <a:ext uri="{FF2B5EF4-FFF2-40B4-BE49-F238E27FC236}">
                <a16:creationId xmlns:a16="http://schemas.microsoft.com/office/drawing/2014/main" id="{555D49F7-3F9C-3E8F-EB79-56FB8CF33429}"/>
              </a:ext>
            </a:extLst>
          </p:cNvPr>
          <p:cNvSpPr txBox="1"/>
          <p:nvPr/>
        </p:nvSpPr>
        <p:spPr>
          <a:xfrm>
            <a:off x="12932662" y="4097067"/>
            <a:ext cx="2535904" cy="748795"/>
          </a:xfrm>
          <a:prstGeom prst="rect">
            <a:avLst/>
          </a:prstGeom>
          <a:noFill/>
        </p:spPr>
        <p:txBody>
          <a:bodyPr wrap="square" rtlCol="0">
            <a:spAutoFit/>
          </a:bodyPr>
          <a:lstStyle/>
          <a:p>
            <a:pPr marL="0" marR="0" lvl="0" indent="0" algn="l" defTabSz="1219078" rtl="0" eaLnBrk="1" fontAlgn="auto" latinLnBrk="0" hangingPunct="1">
              <a:lnSpc>
                <a:spcPct val="100000"/>
              </a:lnSpc>
              <a:spcBef>
                <a:spcPts val="0"/>
              </a:spcBef>
              <a:spcAft>
                <a:spcPts val="0"/>
              </a:spcAft>
              <a:buClrTx/>
              <a:buSzTx/>
              <a:buFontTx/>
              <a:buNone/>
              <a:tabLst/>
              <a:defRPr/>
            </a:pPr>
            <a:r>
              <a:rPr kumimoji="0" lang="en-US" sz="2133" b="0" i="0" u="none" strike="noStrike" kern="1200" cap="none" spc="0" normalizeH="0" baseline="0" noProof="0">
                <a:ln>
                  <a:noFill/>
                </a:ln>
                <a:solidFill>
                  <a:srgbClr val="1E2B3C"/>
                </a:solidFill>
                <a:effectLst/>
                <a:uLnTx/>
                <a:uFillTx/>
                <a:latin typeface="Arial" panose="020B0604020202020204"/>
                <a:ea typeface="+mn-ea"/>
                <a:cs typeface="+mn-cs"/>
              </a:rPr>
              <a:t>The wallet comes to Norway</a:t>
            </a:r>
            <a:endParaRPr kumimoji="0" lang="nb-NO" sz="2133" b="0" i="0" u="none" strike="noStrike" kern="1200" cap="none" spc="0" normalizeH="0" baseline="0" noProof="0">
              <a:ln>
                <a:noFill/>
              </a:ln>
              <a:solidFill>
                <a:srgbClr val="1E2B3C"/>
              </a:solidFill>
              <a:effectLst/>
              <a:uLnTx/>
              <a:uFillTx/>
              <a:latin typeface="Arial" panose="020B0604020202020204"/>
              <a:ea typeface="+mn-ea"/>
              <a:cs typeface="+mn-cs"/>
            </a:endParaRPr>
          </a:p>
        </p:txBody>
      </p:sp>
      <p:pic>
        <p:nvPicPr>
          <p:cNvPr id="37" name="Graphic 36" descr="Aeroplane outline">
            <a:extLst>
              <a:ext uri="{FF2B5EF4-FFF2-40B4-BE49-F238E27FC236}">
                <a16:creationId xmlns:a16="http://schemas.microsoft.com/office/drawing/2014/main" id="{C7B8E8FD-E687-97D7-E63C-3F504CDAE1B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rot="5400000">
            <a:off x="6798423" y="5956084"/>
            <a:ext cx="1298321" cy="1298321"/>
          </a:xfrm>
          <a:prstGeom prst="rect">
            <a:avLst/>
          </a:prstGeom>
        </p:spPr>
      </p:pic>
      <p:pic>
        <p:nvPicPr>
          <p:cNvPr id="39" name="Graphic 38" descr="Wallet outline">
            <a:extLst>
              <a:ext uri="{FF2B5EF4-FFF2-40B4-BE49-F238E27FC236}">
                <a16:creationId xmlns:a16="http://schemas.microsoft.com/office/drawing/2014/main" id="{D8F4255E-A9DA-35A9-E31E-7F61C21A9F6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891247" y="5992736"/>
            <a:ext cx="1175809" cy="1175809"/>
          </a:xfrm>
          <a:prstGeom prst="rect">
            <a:avLst/>
          </a:prstGeom>
        </p:spPr>
      </p:pic>
      <p:sp>
        <p:nvSpPr>
          <p:cNvPr id="40" name="TekstSylinder 15">
            <a:extLst>
              <a:ext uri="{FF2B5EF4-FFF2-40B4-BE49-F238E27FC236}">
                <a16:creationId xmlns:a16="http://schemas.microsoft.com/office/drawing/2014/main" id="{269C45E9-2E42-5617-2399-D4871ECF360F}"/>
              </a:ext>
            </a:extLst>
          </p:cNvPr>
          <p:cNvSpPr txBox="1"/>
          <p:nvPr/>
        </p:nvSpPr>
        <p:spPr>
          <a:xfrm>
            <a:off x="6790529" y="7231396"/>
            <a:ext cx="3323686" cy="420564"/>
          </a:xfrm>
          <a:prstGeom prst="rect">
            <a:avLst/>
          </a:prstGeom>
          <a:noFill/>
        </p:spPr>
        <p:txBody>
          <a:bodyPr wrap="square" rtlCol="0">
            <a:spAutoFit/>
          </a:bodyPr>
          <a:lstStyle/>
          <a:p>
            <a:pPr marL="0" marR="0" lvl="0" indent="0" algn="l" defTabSz="1219078" rtl="0" eaLnBrk="1" fontAlgn="auto" latinLnBrk="0" hangingPunct="1">
              <a:lnSpc>
                <a:spcPct val="100000"/>
              </a:lnSpc>
              <a:spcBef>
                <a:spcPts val="0"/>
              </a:spcBef>
              <a:spcAft>
                <a:spcPts val="0"/>
              </a:spcAft>
              <a:buClrTx/>
              <a:buSzTx/>
              <a:buFontTx/>
              <a:buNone/>
              <a:tabLst/>
              <a:defRPr/>
            </a:pPr>
            <a:r>
              <a:rPr kumimoji="0" lang="nb-NO" sz="2133" b="0" i="0" u="none" strike="noStrike" kern="1200" cap="none" spc="0" normalizeH="0" baseline="0" noProof="0">
                <a:ln>
                  <a:noFill/>
                </a:ln>
                <a:solidFill>
                  <a:srgbClr val="1E2B3C"/>
                </a:solidFill>
                <a:effectLst/>
                <a:uLnTx/>
                <a:uFillTx/>
                <a:latin typeface="Arial" panose="020B0604020202020204"/>
                <a:ea typeface="+mn-ea"/>
                <a:cs typeface="+mn-cs"/>
              </a:rPr>
              <a:t>EU pilot projects end</a:t>
            </a:r>
          </a:p>
        </p:txBody>
      </p:sp>
      <p:pic>
        <p:nvPicPr>
          <p:cNvPr id="48" name="Graphic 47" descr="Employee badge outline">
            <a:extLst>
              <a:ext uri="{FF2B5EF4-FFF2-40B4-BE49-F238E27FC236}">
                <a16:creationId xmlns:a16="http://schemas.microsoft.com/office/drawing/2014/main" id="{689A6652-0D36-DD33-C07F-A84B758438A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698658" y="2774747"/>
            <a:ext cx="358844" cy="358844"/>
          </a:xfrm>
          <a:prstGeom prst="rect">
            <a:avLst/>
          </a:prstGeom>
        </p:spPr>
      </p:pic>
      <p:pic>
        <p:nvPicPr>
          <p:cNvPr id="49" name="Graphic 48" descr="Employee badge outline">
            <a:extLst>
              <a:ext uri="{FF2B5EF4-FFF2-40B4-BE49-F238E27FC236}">
                <a16:creationId xmlns:a16="http://schemas.microsoft.com/office/drawing/2014/main" id="{940B8970-F851-4B4C-8477-AD96678DF995}"/>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123888" y="6340849"/>
            <a:ext cx="528791" cy="528791"/>
          </a:xfrm>
          <a:prstGeom prst="rect">
            <a:avLst/>
          </a:prstGeom>
        </p:spPr>
      </p:pic>
      <p:pic>
        <p:nvPicPr>
          <p:cNvPr id="50" name="Graphic 49" descr="Employee badge outline">
            <a:extLst>
              <a:ext uri="{FF2B5EF4-FFF2-40B4-BE49-F238E27FC236}">
                <a16:creationId xmlns:a16="http://schemas.microsoft.com/office/drawing/2014/main" id="{9BD3EA15-91A1-CEC2-8CA7-B360F042D3A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3785019" y="2768856"/>
            <a:ext cx="358844" cy="358844"/>
          </a:xfrm>
          <a:prstGeom prst="rect">
            <a:avLst/>
          </a:prstGeom>
        </p:spPr>
      </p:pic>
      <p:sp>
        <p:nvSpPr>
          <p:cNvPr id="14" name="TekstSylinder 15">
            <a:extLst>
              <a:ext uri="{FF2B5EF4-FFF2-40B4-BE49-F238E27FC236}">
                <a16:creationId xmlns:a16="http://schemas.microsoft.com/office/drawing/2014/main" id="{AFAB16BE-FA57-0A9E-6FD9-B10C5735325C}"/>
              </a:ext>
            </a:extLst>
          </p:cNvPr>
          <p:cNvSpPr txBox="1"/>
          <p:nvPr/>
        </p:nvSpPr>
        <p:spPr>
          <a:xfrm>
            <a:off x="1071574" y="7231183"/>
            <a:ext cx="2690023" cy="748795"/>
          </a:xfrm>
          <a:prstGeom prst="rect">
            <a:avLst/>
          </a:prstGeom>
          <a:noFill/>
        </p:spPr>
        <p:txBody>
          <a:bodyPr wrap="square" rtlCol="0">
            <a:spAutoFit/>
          </a:bodyPr>
          <a:lstStyle/>
          <a:p>
            <a:pPr marL="0" marR="0" lvl="0" indent="0" algn="l" defTabSz="1219078" rtl="0" eaLnBrk="1" fontAlgn="auto" latinLnBrk="0" hangingPunct="1">
              <a:lnSpc>
                <a:spcPct val="100000"/>
              </a:lnSpc>
              <a:spcBef>
                <a:spcPts val="0"/>
              </a:spcBef>
              <a:spcAft>
                <a:spcPts val="0"/>
              </a:spcAft>
              <a:buClrTx/>
              <a:buSzTx/>
              <a:buFontTx/>
              <a:buNone/>
              <a:tabLst/>
              <a:defRPr/>
            </a:pPr>
            <a:r>
              <a:rPr kumimoji="0" lang="nb-NO" sz="2133" b="0" i="0" u="none" strike="noStrike" kern="1200" cap="none" spc="0" normalizeH="0" baseline="0" noProof="0">
                <a:ln>
                  <a:noFill/>
                </a:ln>
                <a:solidFill>
                  <a:srgbClr val="1E2B3C"/>
                </a:solidFill>
                <a:effectLst/>
                <a:uLnTx/>
                <a:uFillTx/>
                <a:latin typeface="Arial" panose="020B0604020202020204"/>
                <a:ea typeface="+mn-ea"/>
                <a:cs typeface="+mn-cs"/>
              </a:rPr>
              <a:t>EU pilot projects start</a:t>
            </a:r>
          </a:p>
        </p:txBody>
      </p:sp>
      <p:pic>
        <p:nvPicPr>
          <p:cNvPr id="19" name="Graphic 18" descr="Aeroplane outline">
            <a:extLst>
              <a:ext uri="{FF2B5EF4-FFF2-40B4-BE49-F238E27FC236}">
                <a16:creationId xmlns:a16="http://schemas.microsoft.com/office/drawing/2014/main" id="{41360687-6F74-41FD-965F-7D872343036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rot="5400000">
            <a:off x="1117121" y="5992735"/>
            <a:ext cx="1298321" cy="1298321"/>
          </a:xfrm>
          <a:prstGeom prst="rect">
            <a:avLst/>
          </a:prstGeom>
        </p:spPr>
      </p:pic>
      <p:pic>
        <p:nvPicPr>
          <p:cNvPr id="21" name="Graphic 20" descr="Wallet outline">
            <a:extLst>
              <a:ext uri="{FF2B5EF4-FFF2-40B4-BE49-F238E27FC236}">
                <a16:creationId xmlns:a16="http://schemas.microsoft.com/office/drawing/2014/main" id="{6ECA4976-E702-A1E2-D63F-457EA1F2F8D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209946" y="6029387"/>
            <a:ext cx="1175809" cy="1175809"/>
          </a:xfrm>
          <a:prstGeom prst="rect">
            <a:avLst/>
          </a:prstGeom>
        </p:spPr>
      </p:pic>
      <p:pic>
        <p:nvPicPr>
          <p:cNvPr id="25" name="Graphic 24" descr="Employee badge outline">
            <a:extLst>
              <a:ext uri="{FF2B5EF4-FFF2-40B4-BE49-F238E27FC236}">
                <a16:creationId xmlns:a16="http://schemas.microsoft.com/office/drawing/2014/main" id="{6410392D-A2C4-BC2C-3A98-6312F6F26E7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455724" y="6377500"/>
            <a:ext cx="528791" cy="528791"/>
          </a:xfrm>
          <a:prstGeom prst="rect">
            <a:avLst/>
          </a:prstGeom>
        </p:spPr>
      </p:pic>
      <p:pic>
        <p:nvPicPr>
          <p:cNvPr id="41" name="Graphic 40" descr="Smart Phone outline">
            <a:extLst>
              <a:ext uri="{FF2B5EF4-FFF2-40B4-BE49-F238E27FC236}">
                <a16:creationId xmlns:a16="http://schemas.microsoft.com/office/drawing/2014/main" id="{7FD70696-DCFD-2B41-8629-E5B43FD76BB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17703" y="2089014"/>
            <a:ext cx="1807637" cy="1807637"/>
          </a:xfrm>
          <a:prstGeom prst="rect">
            <a:avLst/>
          </a:prstGeom>
        </p:spPr>
      </p:pic>
      <p:cxnSp>
        <p:nvCxnSpPr>
          <p:cNvPr id="9" name="Straight Connector 43">
            <a:extLst>
              <a:ext uri="{FF2B5EF4-FFF2-40B4-BE49-F238E27FC236}">
                <a16:creationId xmlns:a16="http://schemas.microsoft.com/office/drawing/2014/main" id="{01EE604F-28A5-8E3A-79DB-DB42A4D81471}"/>
              </a:ext>
            </a:extLst>
          </p:cNvPr>
          <p:cNvCxnSpPr>
            <a:cxnSpLocks/>
          </p:cNvCxnSpPr>
          <p:nvPr/>
        </p:nvCxnSpPr>
        <p:spPr>
          <a:xfrm>
            <a:off x="3580242" y="1864635"/>
            <a:ext cx="0" cy="6890052"/>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3" name="TekstSylinder 36">
            <a:extLst>
              <a:ext uri="{FF2B5EF4-FFF2-40B4-BE49-F238E27FC236}">
                <a16:creationId xmlns:a16="http://schemas.microsoft.com/office/drawing/2014/main" id="{F15A25DF-F2C8-86B2-EAB0-B1470E9CD31F}"/>
              </a:ext>
            </a:extLst>
          </p:cNvPr>
          <p:cNvSpPr txBox="1"/>
          <p:nvPr/>
        </p:nvSpPr>
        <p:spPr>
          <a:xfrm>
            <a:off x="1779680" y="1506506"/>
            <a:ext cx="1015901" cy="461665"/>
          </a:xfrm>
          <a:prstGeom prst="rect">
            <a:avLst/>
          </a:prstGeom>
          <a:noFill/>
        </p:spPr>
        <p:txBody>
          <a:bodyPr wrap="square" rtlCol="0">
            <a:spAutoFit/>
          </a:bodyPr>
          <a:lstStyle/>
          <a:p>
            <a:pPr marL="0" marR="0" lvl="0" indent="0" algn="l" defTabSz="1219078" rtl="0" eaLnBrk="1" fontAlgn="auto" latinLnBrk="0" hangingPunct="1">
              <a:lnSpc>
                <a:spcPct val="100000"/>
              </a:lnSpc>
              <a:spcBef>
                <a:spcPts val="0"/>
              </a:spcBef>
              <a:spcAft>
                <a:spcPts val="0"/>
              </a:spcAft>
              <a:buClrTx/>
              <a:buSzTx/>
              <a:buFontTx/>
              <a:buNone/>
              <a:tabLst/>
              <a:defRPr/>
            </a:pPr>
            <a:r>
              <a:rPr kumimoji="0" lang="nb-NO" sz="2400" b="0" i="0" u="none" strike="noStrike" kern="1200" cap="none" spc="0" normalizeH="0" baseline="0" noProof="0">
                <a:ln>
                  <a:noFill/>
                </a:ln>
                <a:solidFill>
                  <a:prstClr val="white"/>
                </a:solidFill>
                <a:effectLst/>
                <a:uLnTx/>
                <a:uFillTx/>
                <a:latin typeface="Arial" panose="020B0604020202020204"/>
                <a:ea typeface="+mn-ea"/>
                <a:cs typeface="+mn-cs"/>
              </a:rPr>
              <a:t>2023</a:t>
            </a:r>
          </a:p>
        </p:txBody>
      </p:sp>
      <p:sp>
        <p:nvSpPr>
          <p:cNvPr id="15" name="TekstSylinder 16">
            <a:extLst>
              <a:ext uri="{FF2B5EF4-FFF2-40B4-BE49-F238E27FC236}">
                <a16:creationId xmlns:a16="http://schemas.microsoft.com/office/drawing/2014/main" id="{D08C4375-BBD8-9BE2-DDAE-3D37447B8F7D}"/>
              </a:ext>
            </a:extLst>
          </p:cNvPr>
          <p:cNvSpPr txBox="1"/>
          <p:nvPr/>
        </p:nvSpPr>
        <p:spPr>
          <a:xfrm>
            <a:off x="12920700" y="4784474"/>
            <a:ext cx="2534191" cy="543867"/>
          </a:xfrm>
          <a:prstGeom prst="rect">
            <a:avLst/>
          </a:prstGeom>
          <a:noFill/>
        </p:spPr>
        <p:txBody>
          <a:bodyPr wrap="square" rtlCol="0">
            <a:spAutoFit/>
          </a:bodyPr>
          <a:lstStyle/>
          <a:p>
            <a:pPr marL="0" marR="0" lvl="0" indent="0" algn="l" defTabSz="1219078"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a:ln>
                  <a:noFill/>
                </a:ln>
                <a:solidFill>
                  <a:srgbClr val="1E2B3C"/>
                </a:solidFill>
                <a:effectLst/>
                <a:uLnTx/>
                <a:uFillTx/>
                <a:latin typeface="Arial" panose="020B0604020202020204"/>
                <a:ea typeface="+mn-ea"/>
                <a:cs typeface="+mn-cs"/>
              </a:rPr>
              <a:t>Depending on the EEA process</a:t>
            </a:r>
            <a:endParaRPr kumimoji="0" lang="nb-NO" sz="1467" b="0" i="0" u="none" strike="noStrike" kern="1200" cap="none" spc="0" normalizeH="0" baseline="0" noProof="0">
              <a:ln>
                <a:noFill/>
              </a:ln>
              <a:solidFill>
                <a:srgbClr val="1E2B3C"/>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9945148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10" advClick="0">
        <p159:morph option="byObject"/>
      </p:transition>
    </mc:Choice>
    <mc:Fallback>
      <p:transition advClick="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Plassholder for innhold 1">
            <a:extLst>
              <a:ext uri="{FF2B5EF4-FFF2-40B4-BE49-F238E27FC236}">
                <a16:creationId xmlns:a16="http://schemas.microsoft.com/office/drawing/2014/main" id="{5C46496E-EDC2-085A-ABE4-B612195DA116}"/>
              </a:ext>
            </a:extLst>
          </p:cNvPr>
          <p:cNvSpPr>
            <a:spLocks noGrp="1"/>
          </p:cNvSpPr>
          <p:nvPr>
            <p:ph idx="1"/>
          </p:nvPr>
        </p:nvSpPr>
        <p:spPr/>
        <p:txBody>
          <a:bodyPr>
            <a:normAutofit fontScale="92500" lnSpcReduction="10000"/>
          </a:bodyPr>
          <a:lstStyle/>
          <a:p>
            <a:r>
              <a:rPr lang="nb-NO"/>
              <a:t>Preparing for </a:t>
            </a:r>
            <a:r>
              <a:rPr lang="nb-NO" err="1"/>
              <a:t>the</a:t>
            </a:r>
            <a:r>
              <a:rPr lang="nb-NO"/>
              <a:t> EU DIW</a:t>
            </a:r>
          </a:p>
          <a:p>
            <a:pPr lvl="1"/>
            <a:r>
              <a:rPr lang="nb-NO" err="1"/>
              <a:t>Leading</a:t>
            </a:r>
            <a:r>
              <a:rPr lang="nb-NO"/>
              <a:t> </a:t>
            </a:r>
            <a:r>
              <a:rPr lang="nb-NO" err="1"/>
              <a:t>the</a:t>
            </a:r>
            <a:r>
              <a:rPr lang="nb-NO"/>
              <a:t> NOBID </a:t>
            </a:r>
            <a:r>
              <a:rPr lang="nb-NO" err="1"/>
              <a:t>Consortium</a:t>
            </a:r>
            <a:endParaRPr lang="nb-NO"/>
          </a:p>
          <a:p>
            <a:pPr lvl="1"/>
            <a:r>
              <a:rPr lang="nb-NO" err="1"/>
              <a:t>Choose</a:t>
            </a:r>
            <a:r>
              <a:rPr lang="nb-NO"/>
              <a:t> </a:t>
            </a:r>
            <a:r>
              <a:rPr lang="nb-NO" err="1"/>
              <a:t>the</a:t>
            </a:r>
            <a:r>
              <a:rPr lang="nb-NO"/>
              <a:t> Norwegian </a:t>
            </a:r>
            <a:r>
              <a:rPr lang="nb-NO" err="1"/>
              <a:t>model</a:t>
            </a:r>
            <a:r>
              <a:rPr lang="nb-NO"/>
              <a:t> for </a:t>
            </a:r>
            <a:r>
              <a:rPr lang="nb-NO" err="1"/>
              <a:t>implementing</a:t>
            </a:r>
            <a:r>
              <a:rPr lang="nb-NO"/>
              <a:t> eIDAS 2.0</a:t>
            </a:r>
          </a:p>
          <a:p>
            <a:pPr lvl="1"/>
            <a:r>
              <a:rPr lang="nb-NO"/>
              <a:t>MinID as a digital </a:t>
            </a:r>
            <a:r>
              <a:rPr lang="nb-NO" err="1"/>
              <a:t>wallet</a:t>
            </a:r>
            <a:endParaRPr lang="nb-NO"/>
          </a:p>
          <a:p>
            <a:r>
              <a:rPr lang="nb-NO"/>
              <a:t>Better eID </a:t>
            </a:r>
            <a:r>
              <a:rPr lang="nb-NO" err="1"/>
              <a:t>coverage</a:t>
            </a:r>
            <a:r>
              <a:rPr lang="nb-NO"/>
              <a:t> </a:t>
            </a:r>
            <a:r>
              <a:rPr lang="nb-NO" err="1"/>
              <a:t>within</a:t>
            </a:r>
            <a:r>
              <a:rPr lang="nb-NO"/>
              <a:t> </a:t>
            </a:r>
            <a:r>
              <a:rPr lang="nb-NO" err="1"/>
              <a:t>existing</a:t>
            </a:r>
            <a:r>
              <a:rPr lang="nb-NO"/>
              <a:t> </a:t>
            </a:r>
            <a:r>
              <a:rPr lang="nb-NO" err="1"/>
              <a:t>framework</a:t>
            </a:r>
            <a:endParaRPr lang="nb-NO"/>
          </a:p>
          <a:p>
            <a:pPr lvl="1"/>
            <a:r>
              <a:rPr lang="nb-NO"/>
              <a:t>Co-</a:t>
            </a:r>
            <a:r>
              <a:rPr lang="nb-NO" err="1"/>
              <a:t>operation</a:t>
            </a:r>
            <a:r>
              <a:rPr lang="nb-NO"/>
              <a:t> </a:t>
            </a:r>
            <a:r>
              <a:rPr lang="nb-NO" err="1"/>
              <a:t>with</a:t>
            </a:r>
            <a:r>
              <a:rPr lang="nb-NO"/>
              <a:t> </a:t>
            </a:r>
            <a:r>
              <a:rPr lang="nb-NO" err="1"/>
              <a:t>the</a:t>
            </a:r>
            <a:r>
              <a:rPr lang="nb-NO"/>
              <a:t> marked-</a:t>
            </a:r>
            <a:r>
              <a:rPr lang="nb-NO" err="1"/>
              <a:t>based</a:t>
            </a:r>
            <a:r>
              <a:rPr lang="nb-NO"/>
              <a:t> </a:t>
            </a:r>
            <a:r>
              <a:rPr lang="nb-NO" err="1"/>
              <a:t>solutions</a:t>
            </a:r>
            <a:r>
              <a:rPr lang="nb-NO"/>
              <a:t> to cover more </a:t>
            </a:r>
            <a:r>
              <a:rPr lang="nb-NO" err="1"/>
              <a:t>usergroups</a:t>
            </a:r>
            <a:r>
              <a:rPr lang="nb-NO"/>
              <a:t> </a:t>
            </a:r>
            <a:r>
              <a:rPr lang="nb-NO" err="1"/>
              <a:t>on</a:t>
            </a:r>
            <a:r>
              <a:rPr lang="nb-NO"/>
              <a:t> eIDAS «High»</a:t>
            </a:r>
          </a:p>
          <a:p>
            <a:pPr lvl="1"/>
            <a:r>
              <a:rPr lang="nb-NO" err="1"/>
              <a:t>Consider</a:t>
            </a:r>
            <a:r>
              <a:rPr lang="nb-NO"/>
              <a:t> </a:t>
            </a:r>
            <a:r>
              <a:rPr lang="nb-NO" err="1"/>
              <a:t>accepting</a:t>
            </a:r>
            <a:r>
              <a:rPr lang="nb-NO"/>
              <a:t> eIDAS «</a:t>
            </a:r>
            <a:r>
              <a:rPr lang="nb-NO" err="1"/>
              <a:t>Substantial</a:t>
            </a:r>
            <a:r>
              <a:rPr lang="nb-NO"/>
              <a:t>» for more Norwegian services</a:t>
            </a:r>
          </a:p>
          <a:p>
            <a:r>
              <a:rPr lang="nb-NO" err="1"/>
              <a:t>Develop</a:t>
            </a:r>
            <a:r>
              <a:rPr lang="nb-NO"/>
              <a:t> </a:t>
            </a:r>
            <a:r>
              <a:rPr lang="nb-NO" err="1"/>
              <a:t>our</a:t>
            </a:r>
            <a:r>
              <a:rPr lang="nb-NO"/>
              <a:t> </a:t>
            </a:r>
            <a:r>
              <a:rPr lang="nb-NO" err="1"/>
              <a:t>authorization</a:t>
            </a:r>
            <a:r>
              <a:rPr lang="nb-NO"/>
              <a:t> </a:t>
            </a:r>
            <a:r>
              <a:rPr lang="nb-NO" err="1"/>
              <a:t>component</a:t>
            </a:r>
            <a:r>
              <a:rPr lang="nb-NO"/>
              <a:t> in Altinn to cover </a:t>
            </a:r>
            <a:r>
              <a:rPr lang="nb-NO" err="1"/>
              <a:t>citizens</a:t>
            </a:r>
            <a:r>
              <a:rPr lang="nb-NO"/>
              <a:t> </a:t>
            </a:r>
          </a:p>
        </p:txBody>
      </p:sp>
      <p:sp>
        <p:nvSpPr>
          <p:cNvPr id="3" name="Tittel 2">
            <a:extLst>
              <a:ext uri="{FF2B5EF4-FFF2-40B4-BE49-F238E27FC236}">
                <a16:creationId xmlns:a16="http://schemas.microsoft.com/office/drawing/2014/main" id="{E559A453-0C4E-9A66-A2FE-D2F93AA18EBA}"/>
              </a:ext>
            </a:extLst>
          </p:cNvPr>
          <p:cNvSpPr>
            <a:spLocks noGrp="1"/>
          </p:cNvSpPr>
          <p:nvPr>
            <p:ph type="title"/>
          </p:nvPr>
        </p:nvSpPr>
        <p:spPr/>
        <p:txBody>
          <a:bodyPr/>
          <a:lstStyle/>
          <a:p>
            <a:r>
              <a:rPr lang="nb-NO">
                <a:cs typeface="Arial"/>
              </a:rPr>
              <a:t>On-</a:t>
            </a:r>
            <a:r>
              <a:rPr lang="nb-NO" err="1">
                <a:cs typeface="Arial"/>
              </a:rPr>
              <a:t>going</a:t>
            </a:r>
            <a:r>
              <a:rPr lang="nb-NO">
                <a:cs typeface="Arial"/>
              </a:rPr>
              <a:t> </a:t>
            </a:r>
            <a:r>
              <a:rPr lang="nb-NO" err="1">
                <a:cs typeface="Arial"/>
              </a:rPr>
              <a:t>initiatives</a:t>
            </a:r>
            <a:r>
              <a:rPr lang="nb-NO">
                <a:cs typeface="Arial"/>
              </a:rPr>
              <a:t> in Norway</a:t>
            </a:r>
            <a:endParaRPr lang="nb-NO"/>
          </a:p>
        </p:txBody>
      </p:sp>
    </p:spTree>
    <p:extLst>
      <p:ext uri="{BB962C8B-B14F-4D97-AF65-F5344CB8AC3E}">
        <p14:creationId xmlns:p14="http://schemas.microsoft.com/office/powerpoint/2010/main" val="14071922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Click="0">
        <p159:morph option="byObject"/>
      </p:transition>
    </mc:Choice>
    <mc:Fallback xmlns="">
      <p:transition advClick="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3647C2F-D189-9112-3CA2-04458C75ECEA}"/>
              </a:ext>
            </a:extLst>
          </p:cNvPr>
          <p:cNvSpPr>
            <a:spLocks noGrp="1"/>
          </p:cNvSpPr>
          <p:nvPr>
            <p:ph type="title"/>
          </p:nvPr>
        </p:nvSpPr>
        <p:spPr>
          <a:xfrm>
            <a:off x="2349242" y="1076221"/>
            <a:ext cx="12295197" cy="692497"/>
          </a:xfrm>
        </p:spPr>
        <p:txBody>
          <a:bodyPr/>
          <a:lstStyle/>
          <a:p>
            <a:r>
              <a:rPr lang="nb-NO"/>
              <a:t>AI: Norway </a:t>
            </a:r>
            <a:r>
              <a:rPr lang="nb-NO" err="1"/>
              <a:t>ranked</a:t>
            </a:r>
            <a:r>
              <a:rPr lang="nb-NO"/>
              <a:t> no. 13 </a:t>
            </a:r>
            <a:r>
              <a:rPr lang="nb-NO" err="1"/>
              <a:t>of</a:t>
            </a:r>
            <a:r>
              <a:rPr lang="nb-NO"/>
              <a:t> 193 </a:t>
            </a:r>
            <a:r>
              <a:rPr lang="nb-NO" err="1"/>
              <a:t>countries</a:t>
            </a:r>
            <a:endParaRPr lang="nb-NO"/>
          </a:p>
        </p:txBody>
      </p:sp>
      <p:pic>
        <p:nvPicPr>
          <p:cNvPr id="4" name="Bilde 3" descr="Et bilde som inneholder tekst, skjermbilde, Rektangel, Parallell&#10;&#10;Automatisk generert beskrivelse">
            <a:extLst>
              <a:ext uri="{FF2B5EF4-FFF2-40B4-BE49-F238E27FC236}">
                <a16:creationId xmlns:a16="http://schemas.microsoft.com/office/drawing/2014/main" id="{F8CA7861-9773-8D3B-09E2-DD3571A910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7747" y="2021975"/>
            <a:ext cx="8895924" cy="6154190"/>
          </a:xfrm>
          <a:prstGeom prst="rect">
            <a:avLst/>
          </a:prstGeom>
        </p:spPr>
      </p:pic>
      <p:sp>
        <p:nvSpPr>
          <p:cNvPr id="5" name="Avrundet rektangel 4">
            <a:extLst>
              <a:ext uri="{FF2B5EF4-FFF2-40B4-BE49-F238E27FC236}">
                <a16:creationId xmlns:a16="http://schemas.microsoft.com/office/drawing/2014/main" id="{6F828267-1E24-6B52-BCF0-586C765174DD}"/>
              </a:ext>
            </a:extLst>
          </p:cNvPr>
          <p:cNvSpPr/>
          <p:nvPr/>
        </p:nvSpPr>
        <p:spPr>
          <a:xfrm>
            <a:off x="547965" y="2250707"/>
            <a:ext cx="6369782" cy="100468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b="1"/>
              <a:t>AMBITION:</a:t>
            </a:r>
          </a:p>
          <a:p>
            <a:pPr algn="ctr"/>
            <a:r>
              <a:rPr lang="nb-NO"/>
              <a:t>80% </a:t>
            </a:r>
            <a:r>
              <a:rPr lang="nb-NO" err="1"/>
              <a:t>of</a:t>
            </a:r>
            <a:r>
              <a:rPr lang="nb-NO"/>
              <a:t> </a:t>
            </a:r>
            <a:r>
              <a:rPr lang="nb-NO" err="1"/>
              <a:t>the</a:t>
            </a:r>
            <a:r>
              <a:rPr lang="nb-NO"/>
              <a:t> </a:t>
            </a:r>
            <a:r>
              <a:rPr lang="nb-NO" err="1"/>
              <a:t>public</a:t>
            </a:r>
            <a:r>
              <a:rPr lang="nb-NO"/>
              <a:t> </a:t>
            </a:r>
            <a:r>
              <a:rPr lang="nb-NO" err="1"/>
              <a:t>sector</a:t>
            </a:r>
            <a:r>
              <a:rPr lang="nb-NO"/>
              <a:t> to </a:t>
            </a:r>
            <a:r>
              <a:rPr lang="nb-NO" err="1"/>
              <a:t>use</a:t>
            </a:r>
            <a:r>
              <a:rPr lang="nb-NO"/>
              <a:t> AI by 2025</a:t>
            </a:r>
          </a:p>
        </p:txBody>
      </p:sp>
      <p:sp>
        <p:nvSpPr>
          <p:cNvPr id="7" name="Avrundet rektangel 6">
            <a:extLst>
              <a:ext uri="{FF2B5EF4-FFF2-40B4-BE49-F238E27FC236}">
                <a16:creationId xmlns:a16="http://schemas.microsoft.com/office/drawing/2014/main" id="{CFDEA61B-03B5-1338-58B8-279FB456F96F}"/>
              </a:ext>
            </a:extLst>
          </p:cNvPr>
          <p:cNvSpPr/>
          <p:nvPr/>
        </p:nvSpPr>
        <p:spPr>
          <a:xfrm>
            <a:off x="547965" y="3439735"/>
            <a:ext cx="6369782" cy="126445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b="1"/>
              <a:t>NEED FOR EXPERTISE:</a:t>
            </a:r>
          </a:p>
          <a:p>
            <a:pPr algn="ctr"/>
            <a:r>
              <a:rPr lang="nb-NO" err="1"/>
              <a:t>Competence</a:t>
            </a:r>
            <a:r>
              <a:rPr lang="nb-NO"/>
              <a:t>, </a:t>
            </a:r>
            <a:r>
              <a:rPr lang="nb-NO" err="1"/>
              <a:t>funding</a:t>
            </a:r>
            <a:r>
              <a:rPr lang="nb-NO"/>
              <a:t>, and </a:t>
            </a:r>
            <a:r>
              <a:rPr lang="nb-NO" err="1"/>
              <a:t>clear</a:t>
            </a:r>
            <a:r>
              <a:rPr lang="nb-NO"/>
              <a:t> </a:t>
            </a:r>
            <a:r>
              <a:rPr lang="nb-NO" err="1"/>
              <a:t>political</a:t>
            </a:r>
            <a:r>
              <a:rPr lang="nb-NO"/>
              <a:t> </a:t>
            </a:r>
            <a:r>
              <a:rPr lang="nb-NO" err="1"/>
              <a:t>objectives</a:t>
            </a:r>
            <a:r>
              <a:rPr lang="nb-NO"/>
              <a:t> to </a:t>
            </a:r>
            <a:r>
              <a:rPr lang="nb-NO" err="1"/>
              <a:t>utilize</a:t>
            </a:r>
            <a:r>
              <a:rPr lang="nb-NO"/>
              <a:t> AI </a:t>
            </a:r>
            <a:r>
              <a:rPr lang="nb-NO" err="1"/>
              <a:t>effectively</a:t>
            </a:r>
            <a:r>
              <a:rPr lang="nb-NO"/>
              <a:t> and </a:t>
            </a:r>
            <a:r>
              <a:rPr lang="nb-NO" err="1"/>
              <a:t>safely</a:t>
            </a:r>
            <a:endParaRPr lang="nb-NO"/>
          </a:p>
        </p:txBody>
      </p:sp>
      <p:sp>
        <p:nvSpPr>
          <p:cNvPr id="8" name="Avrundet rektangel 7">
            <a:extLst>
              <a:ext uri="{FF2B5EF4-FFF2-40B4-BE49-F238E27FC236}">
                <a16:creationId xmlns:a16="http://schemas.microsoft.com/office/drawing/2014/main" id="{9069C2B9-33C2-5A91-79C7-4ACB590D841D}"/>
              </a:ext>
            </a:extLst>
          </p:cNvPr>
          <p:cNvSpPr/>
          <p:nvPr/>
        </p:nvSpPr>
        <p:spPr>
          <a:xfrm>
            <a:off x="547965" y="4874671"/>
            <a:ext cx="6369782" cy="126445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b="1"/>
              <a:t>NEED FOR INCLUSION:</a:t>
            </a:r>
          </a:p>
          <a:p>
            <a:pPr algn="ctr"/>
            <a:r>
              <a:rPr lang="nb-NO"/>
              <a:t>A </a:t>
            </a:r>
            <a:r>
              <a:rPr lang="nb-NO" err="1"/>
              <a:t>public</a:t>
            </a:r>
            <a:r>
              <a:rPr lang="nb-NO"/>
              <a:t> </a:t>
            </a:r>
            <a:r>
              <a:rPr lang="nb-NO" err="1"/>
              <a:t>conversation</a:t>
            </a:r>
            <a:r>
              <a:rPr lang="nb-NO"/>
              <a:t> and </a:t>
            </a:r>
            <a:r>
              <a:rPr lang="nb-NO" err="1"/>
              <a:t>the</a:t>
            </a:r>
            <a:r>
              <a:rPr lang="nb-NO"/>
              <a:t> </a:t>
            </a:r>
            <a:r>
              <a:rPr lang="nb-NO" err="1"/>
              <a:t>inclusion</a:t>
            </a:r>
            <a:r>
              <a:rPr lang="nb-NO"/>
              <a:t> </a:t>
            </a:r>
            <a:r>
              <a:rPr lang="nb-NO" err="1"/>
              <a:t>of</a:t>
            </a:r>
            <a:r>
              <a:rPr lang="nb-NO"/>
              <a:t> </a:t>
            </a:r>
            <a:r>
              <a:rPr lang="nb-NO" err="1"/>
              <a:t>civil</a:t>
            </a:r>
            <a:r>
              <a:rPr lang="nb-NO"/>
              <a:t> </a:t>
            </a:r>
            <a:r>
              <a:rPr lang="nb-NO" err="1"/>
              <a:t>society</a:t>
            </a:r>
            <a:r>
              <a:rPr lang="nb-NO"/>
              <a:t> in </a:t>
            </a:r>
            <a:r>
              <a:rPr lang="nb-NO" err="1"/>
              <a:t>decisions</a:t>
            </a:r>
            <a:r>
              <a:rPr lang="nb-NO"/>
              <a:t> </a:t>
            </a:r>
            <a:r>
              <a:rPr lang="nb-NO" err="1"/>
              <a:t>about</a:t>
            </a:r>
            <a:r>
              <a:rPr lang="nb-NO"/>
              <a:t> AI</a:t>
            </a:r>
          </a:p>
        </p:txBody>
      </p:sp>
      <p:sp>
        <p:nvSpPr>
          <p:cNvPr id="9" name="Avrundet rektangel 8">
            <a:extLst>
              <a:ext uri="{FF2B5EF4-FFF2-40B4-BE49-F238E27FC236}">
                <a16:creationId xmlns:a16="http://schemas.microsoft.com/office/drawing/2014/main" id="{3EDC4E6E-1322-A156-96EB-5B897C04EF25}"/>
              </a:ext>
            </a:extLst>
          </p:cNvPr>
          <p:cNvSpPr/>
          <p:nvPr/>
        </p:nvSpPr>
        <p:spPr>
          <a:xfrm>
            <a:off x="488589" y="6309607"/>
            <a:ext cx="6429158" cy="174342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b="1"/>
              <a:t>CHALLENGES AND POTENTIAL:</a:t>
            </a:r>
          </a:p>
          <a:p>
            <a:pPr algn="ctr"/>
            <a:r>
              <a:rPr lang="nb-NO"/>
              <a:t>Progress in data-driven </a:t>
            </a:r>
            <a:r>
              <a:rPr lang="nb-NO" err="1"/>
              <a:t>public</a:t>
            </a:r>
            <a:r>
              <a:rPr lang="nb-NO"/>
              <a:t> </a:t>
            </a:r>
            <a:r>
              <a:rPr lang="nb-NO" err="1"/>
              <a:t>sector</a:t>
            </a:r>
            <a:r>
              <a:rPr lang="nb-NO"/>
              <a:t> and </a:t>
            </a:r>
            <a:r>
              <a:rPr lang="nb-NO" err="1"/>
              <a:t>open</a:t>
            </a:r>
            <a:r>
              <a:rPr lang="nb-NO"/>
              <a:t> data (</a:t>
            </a:r>
            <a:r>
              <a:rPr lang="nb-NO" err="1"/>
              <a:t>important</a:t>
            </a:r>
            <a:r>
              <a:rPr lang="nb-NO"/>
              <a:t> for </a:t>
            </a:r>
            <a:r>
              <a:rPr lang="nb-NO" err="1"/>
              <a:t>the</a:t>
            </a:r>
            <a:r>
              <a:rPr lang="nb-NO"/>
              <a:t> </a:t>
            </a:r>
            <a:r>
              <a:rPr lang="nb-NO" err="1"/>
              <a:t>development</a:t>
            </a:r>
            <a:r>
              <a:rPr lang="nb-NO"/>
              <a:t> </a:t>
            </a:r>
            <a:r>
              <a:rPr lang="nb-NO" err="1"/>
              <a:t>of</a:t>
            </a:r>
            <a:r>
              <a:rPr lang="nb-NO"/>
              <a:t> AI.)</a:t>
            </a:r>
          </a:p>
        </p:txBody>
      </p:sp>
    </p:spTree>
    <p:extLst>
      <p:ext uri="{BB962C8B-B14F-4D97-AF65-F5344CB8AC3E}">
        <p14:creationId xmlns:p14="http://schemas.microsoft.com/office/powerpoint/2010/main" val="8709856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Bilde 6">
            <a:extLst>
              <a:ext uri="{FF2B5EF4-FFF2-40B4-BE49-F238E27FC236}">
                <a16:creationId xmlns:a16="http://schemas.microsoft.com/office/drawing/2014/main" id="{7AB485B4-02BA-40ED-B60F-3ABFB351F685}"/>
              </a:ext>
            </a:extLst>
          </p:cNvPr>
          <p:cNvPicPr>
            <a:picLocks noChangeAspect="1"/>
          </p:cNvPicPr>
          <p:nvPr/>
        </p:nvPicPr>
        <p:blipFill>
          <a:blip r:embed="rId2"/>
          <a:stretch>
            <a:fillRect/>
          </a:stretch>
        </p:blipFill>
        <p:spPr>
          <a:xfrm>
            <a:off x="-180305" y="-1"/>
            <a:ext cx="12034685" cy="9144001"/>
          </a:xfrm>
          <a:prstGeom prst="rect">
            <a:avLst/>
          </a:prstGeom>
        </p:spPr>
      </p:pic>
      <p:sp>
        <p:nvSpPr>
          <p:cNvPr id="9" name="Plassholder for bilde 8">
            <a:extLst>
              <a:ext uri="{FF2B5EF4-FFF2-40B4-BE49-F238E27FC236}">
                <a16:creationId xmlns:a16="http://schemas.microsoft.com/office/drawing/2014/main" id="{DA8E645C-7B34-48A2-8733-7400A100E503}"/>
              </a:ext>
            </a:extLst>
          </p:cNvPr>
          <p:cNvSpPr>
            <a:spLocks noGrp="1"/>
          </p:cNvSpPr>
          <p:nvPr>
            <p:ph type="pic" sz="quarter" idx="14"/>
          </p:nvPr>
        </p:nvSpPr>
        <p:spPr/>
        <p:txBody>
          <a:bodyPr/>
          <a:lstStyle/>
          <a:p>
            <a:endParaRPr lang="nb-NO"/>
          </a:p>
        </p:txBody>
      </p:sp>
      <p:pic>
        <p:nvPicPr>
          <p:cNvPr id="11" name="Bilde 10">
            <a:extLst>
              <a:ext uri="{FF2B5EF4-FFF2-40B4-BE49-F238E27FC236}">
                <a16:creationId xmlns:a16="http://schemas.microsoft.com/office/drawing/2014/main" id="{A91BA24A-4D7B-48E9-9F2D-08E909504A21}"/>
              </a:ext>
            </a:extLst>
          </p:cNvPr>
          <p:cNvPicPr>
            <a:picLocks noChangeAspect="1"/>
          </p:cNvPicPr>
          <p:nvPr/>
        </p:nvPicPr>
        <p:blipFill>
          <a:blip r:embed="rId3"/>
          <a:stretch>
            <a:fillRect/>
          </a:stretch>
        </p:blipFill>
        <p:spPr>
          <a:xfrm>
            <a:off x="8925060" y="-1144"/>
            <a:ext cx="7329354" cy="9206383"/>
          </a:xfrm>
          <a:prstGeom prst="rect">
            <a:avLst/>
          </a:prstGeom>
        </p:spPr>
      </p:pic>
      <p:sp>
        <p:nvSpPr>
          <p:cNvPr id="2" name="Rektangel 1">
            <a:extLst>
              <a:ext uri="{FF2B5EF4-FFF2-40B4-BE49-F238E27FC236}">
                <a16:creationId xmlns:a16="http://schemas.microsoft.com/office/drawing/2014/main" id="{CFBC9E32-BB33-C059-970E-0400B7912815}"/>
              </a:ext>
            </a:extLst>
          </p:cNvPr>
          <p:cNvSpPr/>
          <p:nvPr/>
        </p:nvSpPr>
        <p:spPr>
          <a:xfrm rot="20604970">
            <a:off x="-3017149" y="418061"/>
            <a:ext cx="9731077" cy="8727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err="1"/>
              <a:t>Current</a:t>
            </a:r>
            <a:r>
              <a:rPr lang="nb-NO"/>
              <a:t> </a:t>
            </a:r>
            <a:r>
              <a:rPr lang="nb-NO" err="1"/>
              <a:t>strategy</a:t>
            </a:r>
            <a:r>
              <a:rPr lang="nb-NO"/>
              <a:t> 2019 - 2025</a:t>
            </a:r>
          </a:p>
        </p:txBody>
      </p:sp>
    </p:spTree>
    <p:extLst>
      <p:ext uri="{BB962C8B-B14F-4D97-AF65-F5344CB8AC3E}">
        <p14:creationId xmlns:p14="http://schemas.microsoft.com/office/powerpoint/2010/main" val="1420439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5" name="Plassholder for innhold 4">
            <a:extLst>
              <a:ext uri="{FF2B5EF4-FFF2-40B4-BE49-F238E27FC236}">
                <a16:creationId xmlns:a16="http://schemas.microsoft.com/office/drawing/2014/main" id="{A1E4C4CA-F838-466A-B9CC-832292CDC59D}"/>
              </a:ext>
            </a:extLst>
          </p:cNvPr>
          <p:cNvPicPr>
            <a:picLocks noGrp="1" noChangeAspect="1"/>
          </p:cNvPicPr>
          <p:nvPr>
            <p:ph idx="1"/>
          </p:nvPr>
        </p:nvPicPr>
        <p:blipFill>
          <a:blip r:embed="rId3"/>
          <a:stretch>
            <a:fillRect/>
          </a:stretch>
        </p:blipFill>
        <p:spPr>
          <a:xfrm>
            <a:off x="0" y="2813866"/>
            <a:ext cx="16304677" cy="3668753"/>
          </a:xfrm>
        </p:spPr>
      </p:pic>
      <p:sp>
        <p:nvSpPr>
          <p:cNvPr id="6" name="TekstSylinder 5">
            <a:extLst>
              <a:ext uri="{FF2B5EF4-FFF2-40B4-BE49-F238E27FC236}">
                <a16:creationId xmlns:a16="http://schemas.microsoft.com/office/drawing/2014/main" id="{257BD2AE-3CAF-4F89-B32B-5D7BF22509FB}"/>
              </a:ext>
            </a:extLst>
          </p:cNvPr>
          <p:cNvSpPr txBox="1"/>
          <p:nvPr/>
        </p:nvSpPr>
        <p:spPr>
          <a:xfrm>
            <a:off x="119066" y="2948468"/>
            <a:ext cx="16185611" cy="892552"/>
          </a:xfrm>
          <a:prstGeom prst="rect">
            <a:avLst/>
          </a:prstGeom>
          <a:noFill/>
        </p:spPr>
        <p:txBody>
          <a:bodyPr wrap="square" rtlCol="0">
            <a:spAutoFit/>
          </a:bodyPr>
          <a:lstStyle/>
          <a:p>
            <a:r>
              <a:rPr lang="nb-NO" sz="2600" b="1"/>
              <a:t>Preparing	        The end	             The </a:t>
            </a:r>
            <a:r>
              <a:rPr lang="nb-NO" sz="2600" b="1" err="1"/>
              <a:t>death</a:t>
            </a:r>
            <a:r>
              <a:rPr lang="nb-NO" sz="2600" b="1"/>
              <a:t>        The </a:t>
            </a:r>
            <a:r>
              <a:rPr lang="nb-NO" sz="2600" b="1" err="1"/>
              <a:t>funeral</a:t>
            </a:r>
            <a:r>
              <a:rPr lang="nb-NO" sz="2600" b="1"/>
              <a:t>	    The settlement     </a:t>
            </a:r>
            <a:r>
              <a:rPr lang="nb-NO" sz="2600" b="1" err="1"/>
              <a:t>Living</a:t>
            </a:r>
            <a:r>
              <a:rPr lang="nb-NO" sz="2600" b="1"/>
              <a:t> </a:t>
            </a:r>
            <a:r>
              <a:rPr lang="nb-NO" sz="2600" b="1" err="1"/>
              <a:t>without</a:t>
            </a:r>
            <a:r>
              <a:rPr lang="nb-NO" sz="2600" b="1"/>
              <a:t> end </a:t>
            </a:r>
            <a:r>
              <a:rPr lang="nb-NO" sz="2600" b="1" err="1"/>
              <a:t>of</a:t>
            </a:r>
            <a:r>
              <a:rPr lang="nb-NO" sz="2600" b="1"/>
              <a:t> </a:t>
            </a:r>
            <a:r>
              <a:rPr lang="nb-NO" sz="2600" b="1" err="1"/>
              <a:t>life</a:t>
            </a:r>
            <a:r>
              <a:rPr lang="nb-NO" sz="2600" b="1"/>
              <a:t>					</a:t>
            </a:r>
          </a:p>
        </p:txBody>
      </p:sp>
      <p:sp>
        <p:nvSpPr>
          <p:cNvPr id="3" name="Rektangel 2">
            <a:extLst>
              <a:ext uri="{FF2B5EF4-FFF2-40B4-BE49-F238E27FC236}">
                <a16:creationId xmlns:a16="http://schemas.microsoft.com/office/drawing/2014/main" id="{07498ADD-3A3D-0168-0AA3-72C136615D47}"/>
              </a:ext>
            </a:extLst>
          </p:cNvPr>
          <p:cNvSpPr/>
          <p:nvPr/>
        </p:nvSpPr>
        <p:spPr>
          <a:xfrm rot="20604970">
            <a:off x="-3017149" y="418061"/>
            <a:ext cx="9731077" cy="8727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err="1"/>
              <a:t>Current</a:t>
            </a:r>
            <a:r>
              <a:rPr lang="nb-NO"/>
              <a:t> </a:t>
            </a:r>
            <a:r>
              <a:rPr lang="nb-NO" err="1"/>
              <a:t>strategy</a:t>
            </a:r>
            <a:r>
              <a:rPr lang="nb-NO"/>
              <a:t> 2019 - 2025</a:t>
            </a:r>
          </a:p>
        </p:txBody>
      </p:sp>
    </p:spTree>
    <p:extLst>
      <p:ext uri="{BB962C8B-B14F-4D97-AF65-F5344CB8AC3E}">
        <p14:creationId xmlns:p14="http://schemas.microsoft.com/office/powerpoint/2010/main" val="28163011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tel 1">
            <a:extLst>
              <a:ext uri="{FF2B5EF4-FFF2-40B4-BE49-F238E27FC236}">
                <a16:creationId xmlns:a16="http://schemas.microsoft.com/office/drawing/2014/main" id="{6F9AAAAA-6DE9-D4AD-D827-BDB2F9A2C5C7}"/>
              </a:ext>
            </a:extLst>
          </p:cNvPr>
          <p:cNvSpPr>
            <a:spLocks noGrp="1"/>
          </p:cNvSpPr>
          <p:nvPr>
            <p:ph type="ctrTitle"/>
          </p:nvPr>
        </p:nvSpPr>
        <p:spPr>
          <a:xfrm>
            <a:off x="5977101" y="5800515"/>
            <a:ext cx="7798860" cy="1530351"/>
          </a:xfrm>
        </p:spPr>
        <p:txBody>
          <a:bodyPr>
            <a:normAutofit/>
          </a:bodyPr>
          <a:lstStyle/>
          <a:p>
            <a:r>
              <a:rPr lang="nb-NO"/>
              <a:t>Digital </a:t>
            </a:r>
            <a:r>
              <a:rPr lang="nb-NO" err="1"/>
              <a:t>ecosystem</a:t>
            </a:r>
            <a:r>
              <a:rPr lang="nb-NO"/>
              <a:t> and </a:t>
            </a:r>
            <a:r>
              <a:rPr lang="nb-NO" err="1"/>
              <a:t>infrastructure</a:t>
            </a:r>
            <a:endParaRPr lang="nb-NO"/>
          </a:p>
        </p:txBody>
      </p:sp>
      <p:sp>
        <p:nvSpPr>
          <p:cNvPr id="6" name="Rektangel 5">
            <a:extLst>
              <a:ext uri="{FF2B5EF4-FFF2-40B4-BE49-F238E27FC236}">
                <a16:creationId xmlns:a16="http://schemas.microsoft.com/office/drawing/2014/main" id="{A066DA51-9EFB-4BB4-9D6A-9351860FDF91}"/>
              </a:ext>
            </a:extLst>
          </p:cNvPr>
          <p:cNvSpPr/>
          <p:nvPr/>
        </p:nvSpPr>
        <p:spPr>
          <a:xfrm>
            <a:off x="1888761" y="344774"/>
            <a:ext cx="2713219" cy="88441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7" name="Bilde 6" descr="Et bilde som inneholder Font, Grafikk, skjermbilde, logo&#10;&#10;Automatisk generert beskrivelse">
            <a:extLst>
              <a:ext uri="{FF2B5EF4-FFF2-40B4-BE49-F238E27FC236}">
                <a16:creationId xmlns:a16="http://schemas.microsoft.com/office/drawing/2014/main" id="{D550F0DF-A6A1-C798-C5EC-3A79B4C805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6554" y="594125"/>
            <a:ext cx="3745270" cy="1270135"/>
          </a:xfrm>
          <a:prstGeom prst="rect">
            <a:avLst/>
          </a:prstGeom>
        </p:spPr>
      </p:pic>
    </p:spTree>
    <p:extLst>
      <p:ext uri="{BB962C8B-B14F-4D97-AF65-F5344CB8AC3E}">
        <p14:creationId xmlns:p14="http://schemas.microsoft.com/office/powerpoint/2010/main" val="40858258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lassholder for innhold 4" descr="Et bilde som inneholder tekst, skjermbilde, diagram, line&#10;&#10;Automatisk generert beskrivelse">
            <a:extLst>
              <a:ext uri="{FF2B5EF4-FFF2-40B4-BE49-F238E27FC236}">
                <a16:creationId xmlns:a16="http://schemas.microsoft.com/office/drawing/2014/main" id="{C6448444-B8EE-0F12-62C7-C75C43696BD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50312" y="1710266"/>
            <a:ext cx="10483468" cy="7083956"/>
          </a:xfrm>
        </p:spPr>
      </p:pic>
    </p:spTree>
    <p:extLst>
      <p:ext uri="{BB962C8B-B14F-4D97-AF65-F5344CB8AC3E}">
        <p14:creationId xmlns:p14="http://schemas.microsoft.com/office/powerpoint/2010/main" val="27948615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tel 1">
            <a:extLst>
              <a:ext uri="{FF2B5EF4-FFF2-40B4-BE49-F238E27FC236}">
                <a16:creationId xmlns:a16="http://schemas.microsoft.com/office/drawing/2014/main" id="{6F9AAAAA-6DE9-D4AD-D827-BDB2F9A2C5C7}"/>
              </a:ext>
            </a:extLst>
          </p:cNvPr>
          <p:cNvSpPr>
            <a:spLocks noGrp="1"/>
          </p:cNvSpPr>
          <p:nvPr>
            <p:ph type="ctrTitle"/>
          </p:nvPr>
        </p:nvSpPr>
        <p:spPr>
          <a:xfrm>
            <a:off x="5977101" y="5800515"/>
            <a:ext cx="7798860" cy="1530351"/>
          </a:xfrm>
        </p:spPr>
        <p:txBody>
          <a:bodyPr>
            <a:normAutofit fontScale="90000"/>
          </a:bodyPr>
          <a:lstStyle/>
          <a:p>
            <a:r>
              <a:rPr lang="nb-NO" sz="2800" dirty="0"/>
              <a:t>OUR MISSION</a:t>
            </a:r>
            <a:br>
              <a:rPr lang="nb-NO" sz="2800" dirty="0"/>
            </a:br>
            <a:br>
              <a:rPr lang="nb-NO" sz="2800" dirty="0"/>
            </a:br>
            <a:r>
              <a:rPr lang="nb-NO" sz="5400" dirty="0" err="1"/>
              <a:t>Digitalisation</a:t>
            </a:r>
            <a:r>
              <a:rPr lang="nb-NO" sz="5400" dirty="0"/>
              <a:t> = </a:t>
            </a:r>
            <a:r>
              <a:rPr lang="nb-NO" sz="5400" dirty="0" err="1"/>
              <a:t>simpler</a:t>
            </a:r>
            <a:r>
              <a:rPr lang="nb-NO" sz="5400" dirty="0"/>
              <a:t> </a:t>
            </a:r>
            <a:r>
              <a:rPr lang="nb-NO" sz="5400" dirty="0" err="1"/>
              <a:t>everyday</a:t>
            </a:r>
            <a:r>
              <a:rPr lang="nb-NO" sz="5400" dirty="0"/>
              <a:t> </a:t>
            </a:r>
            <a:r>
              <a:rPr lang="nb-NO" sz="5400" dirty="0" err="1"/>
              <a:t>life</a:t>
            </a:r>
            <a:r>
              <a:rPr lang="nb-NO" sz="5400" dirty="0"/>
              <a:t> for </a:t>
            </a:r>
            <a:r>
              <a:rPr lang="nb-NO" sz="5400" dirty="0" err="1"/>
              <a:t>citizens</a:t>
            </a:r>
            <a:r>
              <a:rPr lang="nb-NO" sz="5400" dirty="0"/>
              <a:t> and </a:t>
            </a:r>
            <a:r>
              <a:rPr lang="nb-NO" sz="5400" dirty="0" err="1"/>
              <a:t>businesses</a:t>
            </a:r>
            <a:endParaRPr lang="nb-NO" dirty="0"/>
          </a:p>
        </p:txBody>
      </p:sp>
      <p:sp>
        <p:nvSpPr>
          <p:cNvPr id="6" name="Rektangel 5">
            <a:extLst>
              <a:ext uri="{FF2B5EF4-FFF2-40B4-BE49-F238E27FC236}">
                <a16:creationId xmlns:a16="http://schemas.microsoft.com/office/drawing/2014/main" id="{A066DA51-9EFB-4BB4-9D6A-9351860FDF91}"/>
              </a:ext>
            </a:extLst>
          </p:cNvPr>
          <p:cNvSpPr/>
          <p:nvPr/>
        </p:nvSpPr>
        <p:spPr>
          <a:xfrm>
            <a:off x="1888761" y="344774"/>
            <a:ext cx="2713219" cy="88441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7" name="Bilde 6" descr="Et bilde som inneholder Font, Grafikk, skjermbilde, logo&#10;&#10;Automatisk generert beskrivelse">
            <a:extLst>
              <a:ext uri="{FF2B5EF4-FFF2-40B4-BE49-F238E27FC236}">
                <a16:creationId xmlns:a16="http://schemas.microsoft.com/office/drawing/2014/main" id="{D550F0DF-A6A1-C798-C5EC-3A79B4C805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6554" y="594125"/>
            <a:ext cx="3745270" cy="1270135"/>
          </a:xfrm>
          <a:prstGeom prst="rect">
            <a:avLst/>
          </a:prstGeom>
        </p:spPr>
      </p:pic>
    </p:spTree>
    <p:extLst>
      <p:ext uri="{BB962C8B-B14F-4D97-AF65-F5344CB8AC3E}">
        <p14:creationId xmlns:p14="http://schemas.microsoft.com/office/powerpoint/2010/main" val="16728401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tel 1">
            <a:extLst>
              <a:ext uri="{FF2B5EF4-FFF2-40B4-BE49-F238E27FC236}">
                <a16:creationId xmlns:a16="http://schemas.microsoft.com/office/drawing/2014/main" id="{6F9AAAAA-6DE9-D4AD-D827-BDB2F9A2C5C7}"/>
              </a:ext>
            </a:extLst>
          </p:cNvPr>
          <p:cNvSpPr>
            <a:spLocks noGrp="1"/>
          </p:cNvSpPr>
          <p:nvPr>
            <p:ph type="ctrTitle"/>
          </p:nvPr>
        </p:nvSpPr>
        <p:spPr>
          <a:xfrm>
            <a:off x="5977101" y="5800515"/>
            <a:ext cx="7798860" cy="1530351"/>
          </a:xfrm>
        </p:spPr>
        <p:txBody>
          <a:bodyPr>
            <a:normAutofit/>
          </a:bodyPr>
          <a:lstStyle/>
          <a:p>
            <a:r>
              <a:rPr lang="nb-NO"/>
              <a:t>Public – private </a:t>
            </a:r>
            <a:r>
              <a:rPr lang="nb-NO" err="1"/>
              <a:t>collaboration</a:t>
            </a:r>
            <a:endParaRPr lang="nb-NO"/>
          </a:p>
        </p:txBody>
      </p:sp>
      <p:sp>
        <p:nvSpPr>
          <p:cNvPr id="6" name="Rektangel 5">
            <a:extLst>
              <a:ext uri="{FF2B5EF4-FFF2-40B4-BE49-F238E27FC236}">
                <a16:creationId xmlns:a16="http://schemas.microsoft.com/office/drawing/2014/main" id="{A066DA51-9EFB-4BB4-9D6A-9351860FDF91}"/>
              </a:ext>
            </a:extLst>
          </p:cNvPr>
          <p:cNvSpPr/>
          <p:nvPr/>
        </p:nvSpPr>
        <p:spPr>
          <a:xfrm>
            <a:off x="1888761" y="344774"/>
            <a:ext cx="2713219" cy="88441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7" name="Bilde 6" descr="Et bilde som inneholder Font, Grafikk, skjermbilde, logo&#10;&#10;Automatisk generert beskrivelse">
            <a:extLst>
              <a:ext uri="{FF2B5EF4-FFF2-40B4-BE49-F238E27FC236}">
                <a16:creationId xmlns:a16="http://schemas.microsoft.com/office/drawing/2014/main" id="{D550F0DF-A6A1-C798-C5EC-3A79B4C805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6554" y="594125"/>
            <a:ext cx="3745270" cy="1270135"/>
          </a:xfrm>
          <a:prstGeom prst="rect">
            <a:avLst/>
          </a:prstGeom>
        </p:spPr>
      </p:pic>
    </p:spTree>
    <p:extLst>
      <p:ext uri="{BB962C8B-B14F-4D97-AF65-F5344CB8AC3E}">
        <p14:creationId xmlns:p14="http://schemas.microsoft.com/office/powerpoint/2010/main" val="26216355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B7D99EF-36AB-49DD-8EF8-4469E540A935}"/>
              </a:ext>
            </a:extLst>
          </p:cNvPr>
          <p:cNvSpPr>
            <a:spLocks noGrp="1"/>
          </p:cNvSpPr>
          <p:nvPr>
            <p:ph type="title"/>
          </p:nvPr>
        </p:nvSpPr>
        <p:spPr/>
        <p:txBody>
          <a:bodyPr/>
          <a:lstStyle/>
          <a:p>
            <a:r>
              <a:rPr lang="nb-NO" sz="4000"/>
              <a:t>Cooperation makes «</a:t>
            </a:r>
            <a:r>
              <a:rPr lang="nb-NO" sz="4000" err="1"/>
              <a:t>everything</a:t>
            </a:r>
            <a:r>
              <a:rPr lang="nb-NO" sz="4000"/>
              <a:t>» </a:t>
            </a:r>
            <a:r>
              <a:rPr lang="nb-NO" sz="4000" err="1"/>
              <a:t>possible</a:t>
            </a:r>
            <a:endParaRPr lang="nb-NO" sz="4000"/>
          </a:p>
        </p:txBody>
      </p:sp>
      <p:sp>
        <p:nvSpPr>
          <p:cNvPr id="3" name="Plassholder for innhold 2">
            <a:extLst>
              <a:ext uri="{FF2B5EF4-FFF2-40B4-BE49-F238E27FC236}">
                <a16:creationId xmlns:a16="http://schemas.microsoft.com/office/drawing/2014/main" id="{8D01EE39-69B4-41FF-9212-7DBB26585DD7}"/>
              </a:ext>
            </a:extLst>
          </p:cNvPr>
          <p:cNvSpPr>
            <a:spLocks noGrp="1"/>
          </p:cNvSpPr>
          <p:nvPr>
            <p:ph idx="1"/>
          </p:nvPr>
        </p:nvSpPr>
        <p:spPr/>
        <p:txBody>
          <a:bodyPr/>
          <a:lstStyle/>
          <a:p>
            <a:r>
              <a:rPr lang="nb-NO" b="0" i="0">
                <a:solidFill>
                  <a:srgbClr val="1E2B3C"/>
                </a:solidFill>
                <a:effectLst/>
                <a:latin typeface="Inter"/>
              </a:rPr>
              <a:t>A public-private </a:t>
            </a:r>
            <a:r>
              <a:rPr lang="nb-NO" b="0" i="0" err="1">
                <a:solidFill>
                  <a:srgbClr val="1E2B3C"/>
                </a:solidFill>
                <a:effectLst/>
                <a:latin typeface="Inter"/>
              </a:rPr>
              <a:t>cooperation</a:t>
            </a:r>
            <a:r>
              <a:rPr lang="nb-NO" b="0" i="0">
                <a:solidFill>
                  <a:srgbClr val="1E2B3C"/>
                </a:solidFill>
                <a:effectLst/>
                <a:latin typeface="Inter"/>
              </a:rPr>
              <a:t> </a:t>
            </a:r>
            <a:r>
              <a:rPr lang="nb-NO" b="0" i="0" err="1">
                <a:solidFill>
                  <a:srgbClr val="1E2B3C"/>
                </a:solidFill>
                <a:effectLst/>
                <a:latin typeface="Inter"/>
              </a:rPr>
              <a:t>made</a:t>
            </a:r>
            <a:r>
              <a:rPr lang="nb-NO" b="0" i="0">
                <a:solidFill>
                  <a:srgbClr val="1E2B3C"/>
                </a:solidFill>
                <a:effectLst/>
                <a:latin typeface="Inter"/>
              </a:rPr>
              <a:t> it </a:t>
            </a:r>
            <a:r>
              <a:rPr lang="nb-NO" b="0" i="0" err="1">
                <a:solidFill>
                  <a:srgbClr val="1E2B3C"/>
                </a:solidFill>
                <a:effectLst/>
                <a:latin typeface="Inter"/>
              </a:rPr>
              <a:t>possible</a:t>
            </a:r>
            <a:r>
              <a:rPr lang="nb-NO" b="0" i="0">
                <a:solidFill>
                  <a:srgbClr val="1E2B3C"/>
                </a:solidFill>
                <a:effectLst/>
                <a:latin typeface="Inter"/>
              </a:rPr>
              <a:t> to </a:t>
            </a:r>
            <a:r>
              <a:rPr lang="nb-NO" b="0" i="0" err="1">
                <a:solidFill>
                  <a:srgbClr val="1E2B3C"/>
                </a:solidFill>
                <a:effectLst/>
                <a:latin typeface="Inter"/>
              </a:rPr>
              <a:t>completely</a:t>
            </a:r>
            <a:r>
              <a:rPr lang="nb-NO" b="0" i="0">
                <a:solidFill>
                  <a:srgbClr val="1E2B3C"/>
                </a:solidFill>
                <a:effectLst/>
                <a:latin typeface="Inter"/>
              </a:rPr>
              <a:t> </a:t>
            </a:r>
            <a:r>
              <a:rPr lang="nb-NO" b="0" i="0" err="1">
                <a:solidFill>
                  <a:srgbClr val="1E2B3C"/>
                </a:solidFill>
                <a:effectLst/>
                <a:latin typeface="Inter"/>
              </a:rPr>
              <a:t>digitalise</a:t>
            </a:r>
            <a:r>
              <a:rPr lang="nb-NO">
                <a:solidFill>
                  <a:srgbClr val="1E2B3C"/>
                </a:solidFill>
                <a:latin typeface="Inter"/>
              </a:rPr>
              <a:t> </a:t>
            </a:r>
            <a:r>
              <a:rPr lang="nb-NO" err="1">
                <a:solidFill>
                  <a:srgbClr val="1E2B3C"/>
                </a:solidFill>
                <a:latin typeface="Inter"/>
              </a:rPr>
              <a:t>the</a:t>
            </a:r>
            <a:r>
              <a:rPr lang="nb-NO">
                <a:solidFill>
                  <a:srgbClr val="1E2B3C"/>
                </a:solidFill>
                <a:latin typeface="Inter"/>
              </a:rPr>
              <a:t> </a:t>
            </a:r>
            <a:r>
              <a:rPr lang="nb-NO" b="1" err="1">
                <a:solidFill>
                  <a:srgbClr val="1E2B3C"/>
                </a:solidFill>
                <a:latin typeface="Inter"/>
              </a:rPr>
              <a:t>loan</a:t>
            </a:r>
            <a:r>
              <a:rPr lang="nb-NO" b="1">
                <a:solidFill>
                  <a:srgbClr val="1E2B3C"/>
                </a:solidFill>
                <a:latin typeface="Inter"/>
              </a:rPr>
              <a:t> </a:t>
            </a:r>
            <a:r>
              <a:rPr lang="nb-NO" b="1" err="1">
                <a:solidFill>
                  <a:srgbClr val="1E2B3C"/>
                </a:solidFill>
                <a:latin typeface="Inter"/>
              </a:rPr>
              <a:t>application</a:t>
            </a:r>
            <a:r>
              <a:rPr lang="nb-NO" b="1">
                <a:solidFill>
                  <a:srgbClr val="1E2B3C"/>
                </a:solidFill>
                <a:latin typeface="Inter"/>
              </a:rPr>
              <a:t>- </a:t>
            </a:r>
            <a:r>
              <a:rPr lang="nb-NO">
                <a:solidFill>
                  <a:srgbClr val="1E2B3C"/>
                </a:solidFill>
                <a:latin typeface="Inter"/>
              </a:rPr>
              <a:t>and </a:t>
            </a:r>
            <a:r>
              <a:rPr lang="nb-NO" b="1" err="1">
                <a:solidFill>
                  <a:srgbClr val="1E2B3C"/>
                </a:solidFill>
                <a:latin typeface="Inter"/>
              </a:rPr>
              <a:t>property</a:t>
            </a:r>
            <a:r>
              <a:rPr lang="nb-NO" b="1">
                <a:solidFill>
                  <a:srgbClr val="1E2B3C"/>
                </a:solidFill>
                <a:latin typeface="Inter"/>
              </a:rPr>
              <a:t> trade </a:t>
            </a:r>
            <a:r>
              <a:rPr lang="nb-NO" err="1">
                <a:solidFill>
                  <a:srgbClr val="1E2B3C"/>
                </a:solidFill>
                <a:latin typeface="Inter"/>
              </a:rPr>
              <a:t>processes</a:t>
            </a:r>
            <a:r>
              <a:rPr lang="nb-NO">
                <a:solidFill>
                  <a:srgbClr val="1E2B3C"/>
                </a:solidFill>
                <a:latin typeface="Inter"/>
              </a:rPr>
              <a:t>. </a:t>
            </a:r>
          </a:p>
          <a:p>
            <a:r>
              <a:rPr lang="nb-NO">
                <a:solidFill>
                  <a:srgbClr val="1E2B3C"/>
                </a:solidFill>
                <a:latin typeface="Inter"/>
              </a:rPr>
              <a:t>The </a:t>
            </a:r>
            <a:r>
              <a:rPr lang="nb-NO" err="1">
                <a:solidFill>
                  <a:srgbClr val="1E2B3C"/>
                </a:solidFill>
                <a:latin typeface="Inter"/>
              </a:rPr>
              <a:t>new</a:t>
            </a:r>
            <a:r>
              <a:rPr lang="nb-NO">
                <a:solidFill>
                  <a:srgbClr val="1E2B3C"/>
                </a:solidFill>
                <a:latin typeface="Inter"/>
              </a:rPr>
              <a:t> </a:t>
            </a:r>
            <a:r>
              <a:rPr lang="nb-NO" err="1">
                <a:solidFill>
                  <a:srgbClr val="1E2B3C"/>
                </a:solidFill>
                <a:latin typeface="Inter"/>
              </a:rPr>
              <a:t>seamless</a:t>
            </a:r>
            <a:r>
              <a:rPr lang="nb-NO">
                <a:solidFill>
                  <a:srgbClr val="1E2B3C"/>
                </a:solidFill>
                <a:latin typeface="Inter"/>
              </a:rPr>
              <a:t> </a:t>
            </a:r>
            <a:r>
              <a:rPr lang="nb-NO" err="1">
                <a:solidFill>
                  <a:srgbClr val="1E2B3C"/>
                </a:solidFill>
                <a:latin typeface="Inter"/>
              </a:rPr>
              <a:t>solution</a:t>
            </a:r>
            <a:r>
              <a:rPr lang="nb-NO">
                <a:solidFill>
                  <a:srgbClr val="1E2B3C"/>
                </a:solidFill>
                <a:latin typeface="Inter"/>
              </a:rPr>
              <a:t> makes it </a:t>
            </a:r>
            <a:r>
              <a:rPr lang="nb-NO" err="1">
                <a:solidFill>
                  <a:srgbClr val="1E2B3C"/>
                </a:solidFill>
                <a:latin typeface="Inter"/>
              </a:rPr>
              <a:t>possible</a:t>
            </a:r>
            <a:r>
              <a:rPr lang="nb-NO">
                <a:solidFill>
                  <a:srgbClr val="1E2B3C"/>
                </a:solidFill>
                <a:latin typeface="Inter"/>
              </a:rPr>
              <a:t> to </a:t>
            </a:r>
            <a:r>
              <a:rPr lang="nb-NO" b="0" i="0" err="1">
                <a:solidFill>
                  <a:srgbClr val="1E2B3C"/>
                </a:solidFill>
                <a:effectLst/>
                <a:latin typeface="Inter"/>
              </a:rPr>
              <a:t>exchange</a:t>
            </a:r>
            <a:r>
              <a:rPr lang="nb-NO" b="0" i="0">
                <a:solidFill>
                  <a:srgbClr val="1E2B3C"/>
                </a:solidFill>
                <a:effectLst/>
                <a:latin typeface="Inter"/>
              </a:rPr>
              <a:t> all </a:t>
            </a:r>
            <a:r>
              <a:rPr lang="nb-NO" b="0" i="0" err="1">
                <a:solidFill>
                  <a:srgbClr val="1E2B3C"/>
                </a:solidFill>
                <a:effectLst/>
                <a:latin typeface="Inter"/>
              </a:rPr>
              <a:t>necessary</a:t>
            </a:r>
            <a:r>
              <a:rPr lang="nb-NO" b="0" i="0">
                <a:solidFill>
                  <a:srgbClr val="1E2B3C"/>
                </a:solidFill>
                <a:effectLst/>
                <a:latin typeface="Inter"/>
              </a:rPr>
              <a:t> </a:t>
            </a:r>
            <a:r>
              <a:rPr lang="nb-NO" b="0" i="0" err="1">
                <a:solidFill>
                  <a:srgbClr val="1E2B3C"/>
                </a:solidFill>
                <a:effectLst/>
                <a:latin typeface="Inter"/>
              </a:rPr>
              <a:t>documentation</a:t>
            </a:r>
            <a:r>
              <a:rPr lang="nb-NO" b="0" i="0">
                <a:solidFill>
                  <a:srgbClr val="1E2B3C"/>
                </a:solidFill>
                <a:effectLst/>
                <a:latin typeface="Inter"/>
              </a:rPr>
              <a:t> </a:t>
            </a:r>
            <a:r>
              <a:rPr lang="nb-NO" b="0" i="0" err="1">
                <a:solidFill>
                  <a:srgbClr val="1E2B3C"/>
                </a:solidFill>
                <a:effectLst/>
                <a:latin typeface="Inter"/>
              </a:rPr>
              <a:t>digitally</a:t>
            </a:r>
            <a:r>
              <a:rPr lang="nb-NO">
                <a:solidFill>
                  <a:srgbClr val="1E2B3C"/>
                </a:solidFill>
                <a:latin typeface="Inter"/>
              </a:rPr>
              <a:t> – </a:t>
            </a:r>
            <a:r>
              <a:rPr lang="nb-NO" err="1">
                <a:solidFill>
                  <a:srgbClr val="1E2B3C"/>
                </a:solidFill>
                <a:latin typeface="Inter"/>
              </a:rPr>
              <a:t>saving</a:t>
            </a:r>
            <a:r>
              <a:rPr lang="nb-NO">
                <a:solidFill>
                  <a:srgbClr val="1E2B3C"/>
                </a:solidFill>
                <a:latin typeface="Inter"/>
              </a:rPr>
              <a:t> </a:t>
            </a:r>
            <a:r>
              <a:rPr lang="nb-NO" err="1">
                <a:solidFill>
                  <a:srgbClr val="1E2B3C"/>
                </a:solidFill>
                <a:latin typeface="Inter"/>
              </a:rPr>
              <a:t>around</a:t>
            </a:r>
            <a:r>
              <a:rPr lang="nb-NO">
                <a:solidFill>
                  <a:srgbClr val="1E2B3C"/>
                </a:solidFill>
                <a:latin typeface="Inter"/>
              </a:rPr>
              <a:t> 3,1 billion euro in </a:t>
            </a:r>
            <a:r>
              <a:rPr lang="nb-NO" err="1">
                <a:solidFill>
                  <a:srgbClr val="1E2B3C"/>
                </a:solidFill>
                <a:latin typeface="Inter"/>
              </a:rPr>
              <a:t>cost</a:t>
            </a:r>
            <a:r>
              <a:rPr lang="nb-NO">
                <a:solidFill>
                  <a:srgbClr val="1E2B3C"/>
                </a:solidFill>
                <a:latin typeface="Inter"/>
              </a:rPr>
              <a:t> over 10 </a:t>
            </a:r>
            <a:r>
              <a:rPr lang="nb-NO" err="1">
                <a:solidFill>
                  <a:srgbClr val="1E2B3C"/>
                </a:solidFill>
                <a:latin typeface="Inter"/>
              </a:rPr>
              <a:t>years</a:t>
            </a:r>
            <a:r>
              <a:rPr lang="nb-NO">
                <a:solidFill>
                  <a:srgbClr val="1E2B3C"/>
                </a:solidFill>
                <a:latin typeface="Inter"/>
              </a:rPr>
              <a:t>.</a:t>
            </a:r>
          </a:p>
          <a:p>
            <a:r>
              <a:rPr lang="nb-NO" b="1" err="1">
                <a:solidFill>
                  <a:srgbClr val="1E2B3C"/>
                </a:solidFill>
                <a:latin typeface="Inter"/>
              </a:rPr>
              <a:t>Result</a:t>
            </a:r>
            <a:r>
              <a:rPr lang="nb-NO" b="1">
                <a:solidFill>
                  <a:srgbClr val="1E2B3C"/>
                </a:solidFill>
                <a:latin typeface="Inter"/>
              </a:rPr>
              <a:t>: </a:t>
            </a:r>
            <a:r>
              <a:rPr lang="nb-NO">
                <a:solidFill>
                  <a:srgbClr val="1E2B3C"/>
                </a:solidFill>
                <a:latin typeface="Inter"/>
              </a:rPr>
              <a:t>P</a:t>
            </a:r>
            <a:r>
              <a:rPr lang="nb-NO" b="0" i="0">
                <a:solidFill>
                  <a:srgbClr val="1E2B3C"/>
                </a:solidFill>
                <a:effectLst/>
                <a:latin typeface="Inter"/>
              </a:rPr>
              <a:t>roperty trade </a:t>
            </a:r>
            <a:r>
              <a:rPr lang="nb-NO" b="0" i="0" err="1">
                <a:solidFill>
                  <a:srgbClr val="1E2B3C"/>
                </a:solidFill>
                <a:effectLst/>
                <a:latin typeface="Inter"/>
              </a:rPr>
              <a:t>made</a:t>
            </a:r>
            <a:r>
              <a:rPr lang="nb-NO" b="0" i="0">
                <a:solidFill>
                  <a:srgbClr val="1E2B3C"/>
                </a:solidFill>
                <a:effectLst/>
                <a:latin typeface="Inter"/>
              </a:rPr>
              <a:t> </a:t>
            </a:r>
            <a:r>
              <a:rPr lang="nb-NO" b="0" i="0" err="1">
                <a:solidFill>
                  <a:srgbClr val="1E2B3C"/>
                </a:solidFill>
                <a:effectLst/>
                <a:latin typeface="Inter"/>
              </a:rPr>
              <a:t>simpler</a:t>
            </a:r>
            <a:r>
              <a:rPr lang="nb-NO" b="0" i="0">
                <a:solidFill>
                  <a:srgbClr val="1E2B3C"/>
                </a:solidFill>
                <a:effectLst/>
                <a:latin typeface="Inter"/>
              </a:rPr>
              <a:t>, </a:t>
            </a:r>
            <a:r>
              <a:rPr lang="nb-NO" b="0" i="0" err="1">
                <a:solidFill>
                  <a:srgbClr val="1E2B3C"/>
                </a:solidFill>
                <a:effectLst/>
                <a:latin typeface="Inter"/>
              </a:rPr>
              <a:t>quicker</a:t>
            </a:r>
            <a:r>
              <a:rPr lang="nb-NO" b="0" i="0">
                <a:solidFill>
                  <a:srgbClr val="1E2B3C"/>
                </a:solidFill>
                <a:effectLst/>
                <a:latin typeface="Inter"/>
              </a:rPr>
              <a:t> and </a:t>
            </a:r>
            <a:r>
              <a:rPr lang="nb-NO" b="0" i="0" err="1">
                <a:solidFill>
                  <a:srgbClr val="1E2B3C"/>
                </a:solidFill>
                <a:effectLst/>
                <a:latin typeface="Inter"/>
              </a:rPr>
              <a:t>cheaper</a:t>
            </a:r>
            <a:r>
              <a:rPr lang="nb-NO">
                <a:solidFill>
                  <a:srgbClr val="1E2B3C"/>
                </a:solidFill>
                <a:latin typeface="Inter"/>
              </a:rPr>
              <a:t> for all </a:t>
            </a:r>
            <a:r>
              <a:rPr lang="nb-NO" err="1">
                <a:solidFill>
                  <a:srgbClr val="1E2B3C"/>
                </a:solidFill>
                <a:latin typeface="Inter"/>
              </a:rPr>
              <a:t>involved</a:t>
            </a:r>
            <a:r>
              <a:rPr lang="nb-NO">
                <a:solidFill>
                  <a:srgbClr val="1E2B3C"/>
                </a:solidFill>
                <a:latin typeface="Inter"/>
              </a:rPr>
              <a:t>.</a:t>
            </a:r>
            <a:endParaRPr lang="nb-NO" b="0" i="0">
              <a:solidFill>
                <a:srgbClr val="1E2B3C"/>
              </a:solidFill>
              <a:effectLst/>
              <a:latin typeface="Inter"/>
            </a:endParaRPr>
          </a:p>
        </p:txBody>
      </p:sp>
    </p:spTree>
    <p:extLst>
      <p:ext uri="{BB962C8B-B14F-4D97-AF65-F5344CB8AC3E}">
        <p14:creationId xmlns:p14="http://schemas.microsoft.com/office/powerpoint/2010/main" val="2864517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Bilde 8" descr="Et bilde som inneholder klokke, dart, utendørs, pil&#10;&#10;Automatisk generert beskrivelse">
            <a:extLst>
              <a:ext uri="{FF2B5EF4-FFF2-40B4-BE49-F238E27FC236}">
                <a16:creationId xmlns:a16="http://schemas.microsoft.com/office/drawing/2014/main" id="{BBCD1605-381C-382B-3526-27636B2217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41471">
            <a:off x="-518203" y="4572000"/>
            <a:ext cx="9459350" cy="5320884"/>
          </a:xfrm>
          <a:prstGeom prst="rect">
            <a:avLst/>
          </a:prstGeom>
          <a:effectLst>
            <a:softEdge rad="310261"/>
          </a:effectLst>
        </p:spPr>
      </p:pic>
      <p:sp>
        <p:nvSpPr>
          <p:cNvPr id="2" name="Tittel 1">
            <a:extLst>
              <a:ext uri="{FF2B5EF4-FFF2-40B4-BE49-F238E27FC236}">
                <a16:creationId xmlns:a16="http://schemas.microsoft.com/office/drawing/2014/main" id="{08C08601-4EBF-3437-B2BA-B756B3E95A91}"/>
              </a:ext>
            </a:extLst>
          </p:cNvPr>
          <p:cNvSpPr>
            <a:spLocks noGrp="1"/>
          </p:cNvSpPr>
          <p:nvPr>
            <p:ph type="title"/>
          </p:nvPr>
        </p:nvSpPr>
        <p:spPr/>
        <p:txBody>
          <a:bodyPr/>
          <a:lstStyle/>
          <a:p>
            <a:r>
              <a:rPr lang="nb-NO" b="1"/>
              <a:t>Main </a:t>
            </a:r>
            <a:r>
              <a:rPr lang="nb-NO" b="1" err="1"/>
              <a:t>priorities</a:t>
            </a:r>
            <a:r>
              <a:rPr lang="nb-NO" b="1"/>
              <a:t> for Digdir </a:t>
            </a:r>
            <a:r>
              <a:rPr lang="nb-NO" b="1" err="1"/>
              <a:t>now</a:t>
            </a:r>
            <a:endParaRPr lang="nb-NO" b="1"/>
          </a:p>
        </p:txBody>
      </p:sp>
      <p:sp>
        <p:nvSpPr>
          <p:cNvPr id="3" name="Plassholder for innhold 2">
            <a:extLst>
              <a:ext uri="{FF2B5EF4-FFF2-40B4-BE49-F238E27FC236}">
                <a16:creationId xmlns:a16="http://schemas.microsoft.com/office/drawing/2014/main" id="{55BA09A2-39E4-509E-4CA5-ACD613FCC1F6}"/>
              </a:ext>
            </a:extLst>
          </p:cNvPr>
          <p:cNvSpPr>
            <a:spLocks noGrp="1"/>
          </p:cNvSpPr>
          <p:nvPr>
            <p:ph idx="1"/>
          </p:nvPr>
        </p:nvSpPr>
        <p:spPr>
          <a:xfrm>
            <a:off x="2364232" y="2529931"/>
            <a:ext cx="5575082" cy="5764851"/>
          </a:xfrm>
        </p:spPr>
        <p:txBody>
          <a:bodyPr vert="horz" lIns="0" tIns="0" rIns="0" bIns="0" rtlCol="0" anchor="t">
            <a:normAutofit/>
          </a:bodyPr>
          <a:lstStyle/>
          <a:p>
            <a:r>
              <a:rPr lang="nb-NO" err="1"/>
              <a:t>Modernising</a:t>
            </a:r>
            <a:r>
              <a:rPr lang="nb-NO"/>
              <a:t> </a:t>
            </a:r>
            <a:r>
              <a:rPr lang="nb-NO" err="1"/>
              <a:t>Altinn</a:t>
            </a:r>
            <a:endParaRPr lang="nb-NO"/>
          </a:p>
          <a:p>
            <a:r>
              <a:rPr lang="nb-NO">
                <a:cs typeface="Arial"/>
              </a:rPr>
              <a:t>New </a:t>
            </a:r>
            <a:r>
              <a:rPr lang="nb-NO" err="1">
                <a:cs typeface="Arial"/>
              </a:rPr>
              <a:t>strategy</a:t>
            </a:r>
            <a:r>
              <a:rPr lang="nb-NO">
                <a:cs typeface="Arial"/>
              </a:rPr>
              <a:t>: </a:t>
            </a:r>
            <a:r>
              <a:rPr lang="nb-NO" err="1">
                <a:cs typeface="Arial"/>
              </a:rPr>
              <a:t>Commitment</a:t>
            </a:r>
            <a:r>
              <a:rPr lang="nb-NO">
                <a:cs typeface="Arial"/>
              </a:rPr>
              <a:t> to </a:t>
            </a:r>
            <a:r>
              <a:rPr lang="nb-NO" err="1">
                <a:cs typeface="Arial"/>
              </a:rPr>
              <a:t>Digdir´s</a:t>
            </a:r>
            <a:r>
              <a:rPr lang="nb-NO">
                <a:cs typeface="Arial"/>
              </a:rPr>
              <a:t> </a:t>
            </a:r>
            <a:r>
              <a:rPr lang="nb-NO" err="1">
                <a:cs typeface="Arial"/>
              </a:rPr>
              <a:t>Roadmap</a:t>
            </a:r>
            <a:endParaRPr lang="nb-NO"/>
          </a:p>
        </p:txBody>
      </p:sp>
      <p:sp>
        <p:nvSpPr>
          <p:cNvPr id="7" name="Plassholder for innhold 2">
            <a:extLst>
              <a:ext uri="{FF2B5EF4-FFF2-40B4-BE49-F238E27FC236}">
                <a16:creationId xmlns:a16="http://schemas.microsoft.com/office/drawing/2014/main" id="{C5204971-BBF3-8006-D136-E08A34821CF5}"/>
              </a:ext>
            </a:extLst>
          </p:cNvPr>
          <p:cNvSpPr txBox="1">
            <a:spLocks/>
          </p:cNvSpPr>
          <p:nvPr/>
        </p:nvSpPr>
        <p:spPr>
          <a:xfrm>
            <a:off x="9541547" y="2529931"/>
            <a:ext cx="5575082" cy="5764851"/>
          </a:xfrm>
          <a:prstGeom prst="rect">
            <a:avLst/>
          </a:prstGeom>
        </p:spPr>
        <p:txBody>
          <a:bodyPr vert="horz" lIns="0" tIns="0" rIns="0" bIns="0" rtlCol="0" anchor="t">
            <a:normAutofit/>
          </a:bodyPr>
          <a:lst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nb-NO"/>
              <a:t>A </a:t>
            </a:r>
            <a:r>
              <a:rPr lang="nb-NO" err="1"/>
              <a:t>better</a:t>
            </a:r>
            <a:r>
              <a:rPr lang="nb-NO"/>
              <a:t> </a:t>
            </a:r>
            <a:r>
              <a:rPr lang="nb-NO" err="1"/>
              <a:t>model</a:t>
            </a:r>
            <a:r>
              <a:rPr lang="nb-NO"/>
              <a:t> for </a:t>
            </a:r>
            <a:r>
              <a:rPr lang="nb-NO" err="1"/>
              <a:t>managing</a:t>
            </a:r>
            <a:r>
              <a:rPr lang="nb-NO"/>
              <a:t>, </a:t>
            </a:r>
            <a:r>
              <a:rPr lang="nb-NO" err="1"/>
              <a:t>financing</a:t>
            </a:r>
            <a:r>
              <a:rPr lang="nb-NO"/>
              <a:t> and organising </a:t>
            </a:r>
            <a:r>
              <a:rPr lang="nb-NO" err="1"/>
              <a:t>digitalisations</a:t>
            </a:r>
            <a:r>
              <a:rPr lang="nb-NO"/>
              <a:t> </a:t>
            </a:r>
            <a:r>
              <a:rPr lang="nb-NO" err="1"/>
              <a:t>across</a:t>
            </a:r>
            <a:r>
              <a:rPr lang="nb-NO"/>
              <a:t> </a:t>
            </a:r>
            <a:r>
              <a:rPr lang="nb-NO" err="1"/>
              <a:t>the</a:t>
            </a:r>
            <a:r>
              <a:rPr lang="nb-NO"/>
              <a:t> </a:t>
            </a:r>
            <a:r>
              <a:rPr lang="nb-NO" err="1"/>
              <a:t>public</a:t>
            </a:r>
            <a:r>
              <a:rPr lang="nb-NO"/>
              <a:t> </a:t>
            </a:r>
            <a:r>
              <a:rPr lang="nb-NO" err="1"/>
              <a:t>sector</a:t>
            </a:r>
            <a:r>
              <a:rPr lang="nb-NO"/>
              <a:t>.</a:t>
            </a:r>
          </a:p>
          <a:p>
            <a:r>
              <a:rPr lang="nb-NO"/>
              <a:t>AI</a:t>
            </a:r>
          </a:p>
          <a:p>
            <a:r>
              <a:rPr lang="nb-NO"/>
              <a:t>Digital </a:t>
            </a:r>
            <a:r>
              <a:rPr lang="nb-NO" err="1"/>
              <a:t>security</a:t>
            </a:r>
            <a:endParaRPr lang="nb-NO"/>
          </a:p>
          <a:p>
            <a:r>
              <a:rPr lang="nb-NO" err="1"/>
              <a:t>eID</a:t>
            </a:r>
            <a:endParaRPr lang="nb-NO"/>
          </a:p>
        </p:txBody>
      </p:sp>
    </p:spTree>
    <p:extLst>
      <p:ext uri="{BB962C8B-B14F-4D97-AF65-F5344CB8AC3E}">
        <p14:creationId xmlns:p14="http://schemas.microsoft.com/office/powerpoint/2010/main" val="1335925762"/>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3CADDE4-D0EA-CE33-1AD4-7E12A82AA68E}"/>
              </a:ext>
            </a:extLst>
          </p:cNvPr>
          <p:cNvSpPr>
            <a:spLocks noGrp="1"/>
          </p:cNvSpPr>
          <p:nvPr>
            <p:ph type="title"/>
          </p:nvPr>
        </p:nvSpPr>
        <p:spPr>
          <a:xfrm>
            <a:off x="2398100" y="2259889"/>
            <a:ext cx="5234986" cy="692497"/>
          </a:xfrm>
        </p:spPr>
        <p:txBody>
          <a:bodyPr/>
          <a:lstStyle/>
          <a:p>
            <a:r>
              <a:rPr lang="nb-NO" err="1"/>
              <a:t>Digdir.no</a:t>
            </a:r>
            <a:endParaRPr lang="nb-NO"/>
          </a:p>
        </p:txBody>
      </p:sp>
      <p:pic>
        <p:nvPicPr>
          <p:cNvPr id="5" name="Plassholder for innhold 4" descr="Et bilde som inneholder tekst, himmel, sky, skjermbilde&#10;&#10;Automatisk generert beskrivelse">
            <a:extLst>
              <a:ext uri="{FF2B5EF4-FFF2-40B4-BE49-F238E27FC236}">
                <a16:creationId xmlns:a16="http://schemas.microsoft.com/office/drawing/2014/main" id="{5FEA17E0-53B9-D215-B972-BCEA650D49E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127206" y="603045"/>
            <a:ext cx="6751562" cy="79379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238323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Rett linje 15">
            <a:extLst>
              <a:ext uri="{FF2B5EF4-FFF2-40B4-BE49-F238E27FC236}">
                <a16:creationId xmlns:a16="http://schemas.microsoft.com/office/drawing/2014/main" id="{30F449B8-B8AA-4B20-BF37-5D8F603BFAF7}"/>
              </a:ext>
            </a:extLst>
          </p:cNvPr>
          <p:cNvCxnSpPr>
            <a:cxnSpLocks/>
          </p:cNvCxnSpPr>
          <p:nvPr/>
        </p:nvCxnSpPr>
        <p:spPr>
          <a:xfrm>
            <a:off x="6817102" y="6420216"/>
            <a:ext cx="0" cy="16607"/>
          </a:xfrm>
          <a:prstGeom prst="line">
            <a:avLst/>
          </a:prstGeom>
        </p:spPr>
        <p:style>
          <a:lnRef idx="1">
            <a:schemeClr val="accent1"/>
          </a:lnRef>
          <a:fillRef idx="0">
            <a:schemeClr val="accent1"/>
          </a:fillRef>
          <a:effectRef idx="0">
            <a:schemeClr val="accent1"/>
          </a:effectRef>
          <a:fontRef idx="minor">
            <a:schemeClr val="tx1"/>
          </a:fontRef>
        </p:style>
      </p:cxnSp>
      <p:pic>
        <p:nvPicPr>
          <p:cNvPr id="4" name="Bilde 5" descr="Et bilde som inneholder lys, mørk&#10;&#10;Automatisk generert beskrivelse">
            <a:extLst>
              <a:ext uri="{FF2B5EF4-FFF2-40B4-BE49-F238E27FC236}">
                <a16:creationId xmlns:a16="http://schemas.microsoft.com/office/drawing/2014/main" id="{0C707A56-08BB-487E-8126-B56D040A9B0A}"/>
              </a:ext>
            </a:extLst>
          </p:cNvPr>
          <p:cNvPicPr>
            <a:picLocks noChangeAspect="1"/>
          </p:cNvPicPr>
          <p:nvPr/>
        </p:nvPicPr>
        <p:blipFill>
          <a:blip r:embed="rId2"/>
          <a:stretch>
            <a:fillRect/>
          </a:stretch>
        </p:blipFill>
        <p:spPr>
          <a:xfrm>
            <a:off x="-884277" y="-697480"/>
            <a:ext cx="10522663" cy="10538960"/>
          </a:xfrm>
          <a:prstGeom prst="rect">
            <a:avLst/>
          </a:prstGeom>
        </p:spPr>
      </p:pic>
      <p:pic>
        <p:nvPicPr>
          <p:cNvPr id="5" name="Bilde 6" descr="Et bilde som inneholder tekst, utendørs&#10;&#10;Automatisk generert beskrivelse">
            <a:extLst>
              <a:ext uri="{FF2B5EF4-FFF2-40B4-BE49-F238E27FC236}">
                <a16:creationId xmlns:a16="http://schemas.microsoft.com/office/drawing/2014/main" id="{60FB59C8-571B-4B8A-B265-5D37811280F5}"/>
              </a:ext>
            </a:extLst>
          </p:cNvPr>
          <p:cNvPicPr>
            <a:picLocks noChangeAspect="1"/>
          </p:cNvPicPr>
          <p:nvPr/>
        </p:nvPicPr>
        <p:blipFill>
          <a:blip r:embed="rId3"/>
          <a:stretch>
            <a:fillRect/>
          </a:stretch>
        </p:blipFill>
        <p:spPr>
          <a:xfrm>
            <a:off x="7882070" y="4989538"/>
            <a:ext cx="8414127" cy="1683623"/>
          </a:xfrm>
          <a:prstGeom prst="rect">
            <a:avLst/>
          </a:prstGeom>
        </p:spPr>
      </p:pic>
      <p:pic>
        <p:nvPicPr>
          <p:cNvPr id="7" name="Bilde 8" descr="Et bilde som inneholder tekst&#10;&#10;Automatisk generert beskrivelse">
            <a:extLst>
              <a:ext uri="{FF2B5EF4-FFF2-40B4-BE49-F238E27FC236}">
                <a16:creationId xmlns:a16="http://schemas.microsoft.com/office/drawing/2014/main" id="{6509E93B-6077-4A28-8A70-7D6ADEFFD07A}"/>
              </a:ext>
            </a:extLst>
          </p:cNvPr>
          <p:cNvPicPr>
            <a:picLocks noChangeAspect="1"/>
          </p:cNvPicPr>
          <p:nvPr/>
        </p:nvPicPr>
        <p:blipFill>
          <a:blip r:embed="rId4"/>
          <a:stretch>
            <a:fillRect/>
          </a:stretch>
        </p:blipFill>
        <p:spPr>
          <a:xfrm>
            <a:off x="7882070" y="7171159"/>
            <a:ext cx="8414127" cy="1683623"/>
          </a:xfrm>
          <a:prstGeom prst="rect">
            <a:avLst/>
          </a:prstGeom>
        </p:spPr>
      </p:pic>
      <p:pic>
        <p:nvPicPr>
          <p:cNvPr id="8" name="Bilde 7">
            <a:extLst>
              <a:ext uri="{FF2B5EF4-FFF2-40B4-BE49-F238E27FC236}">
                <a16:creationId xmlns:a16="http://schemas.microsoft.com/office/drawing/2014/main" id="{FE58313A-A36F-5945-ADF0-71005EE121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82070" y="2806710"/>
            <a:ext cx="8414127" cy="1684831"/>
          </a:xfrm>
          <a:prstGeom prst="rect">
            <a:avLst/>
          </a:prstGeom>
        </p:spPr>
      </p:pic>
      <p:sp>
        <p:nvSpPr>
          <p:cNvPr id="2" name="TekstSylinder 1">
            <a:extLst>
              <a:ext uri="{FF2B5EF4-FFF2-40B4-BE49-F238E27FC236}">
                <a16:creationId xmlns:a16="http://schemas.microsoft.com/office/drawing/2014/main" id="{45928446-0D96-041A-5257-548CB4E94A29}"/>
              </a:ext>
            </a:extLst>
          </p:cNvPr>
          <p:cNvSpPr txBox="1"/>
          <p:nvPr/>
        </p:nvSpPr>
        <p:spPr>
          <a:xfrm>
            <a:off x="2653260" y="3942413"/>
            <a:ext cx="1079291" cy="440762"/>
          </a:xfrm>
          <a:prstGeom prst="rect">
            <a:avLst/>
          </a:prstGeom>
          <a:noFill/>
        </p:spPr>
        <p:txBody>
          <a:bodyPr wrap="square" rtlCol="0">
            <a:spAutoFit/>
          </a:bodyPr>
          <a:lstStyle/>
          <a:p>
            <a:r>
              <a:rPr lang="nb-NO"/>
              <a:t>87</a:t>
            </a:r>
          </a:p>
        </p:txBody>
      </p:sp>
      <p:sp>
        <p:nvSpPr>
          <p:cNvPr id="3" name="TekstSylinder 2">
            <a:extLst>
              <a:ext uri="{FF2B5EF4-FFF2-40B4-BE49-F238E27FC236}">
                <a16:creationId xmlns:a16="http://schemas.microsoft.com/office/drawing/2014/main" id="{8F6314A1-A6D1-A9FB-C551-E4C58D927C04}"/>
              </a:ext>
            </a:extLst>
          </p:cNvPr>
          <p:cNvSpPr txBox="1"/>
          <p:nvPr/>
        </p:nvSpPr>
        <p:spPr>
          <a:xfrm>
            <a:off x="856939" y="6012018"/>
            <a:ext cx="1079291" cy="440762"/>
          </a:xfrm>
          <a:prstGeom prst="rect">
            <a:avLst/>
          </a:prstGeom>
          <a:noFill/>
        </p:spPr>
        <p:txBody>
          <a:bodyPr wrap="square" rtlCol="0">
            <a:spAutoFit/>
          </a:bodyPr>
          <a:lstStyle/>
          <a:p>
            <a:r>
              <a:rPr lang="nb-NO"/>
              <a:t>143</a:t>
            </a:r>
          </a:p>
        </p:txBody>
      </p:sp>
      <p:sp>
        <p:nvSpPr>
          <p:cNvPr id="6" name="TekstSylinder 5">
            <a:extLst>
              <a:ext uri="{FF2B5EF4-FFF2-40B4-BE49-F238E27FC236}">
                <a16:creationId xmlns:a16="http://schemas.microsoft.com/office/drawing/2014/main" id="{27F0074C-B38D-D6C6-8981-9D6CDC74BBCD}"/>
              </a:ext>
            </a:extLst>
          </p:cNvPr>
          <p:cNvSpPr txBox="1"/>
          <p:nvPr/>
        </p:nvSpPr>
        <p:spPr>
          <a:xfrm>
            <a:off x="3657601" y="6950778"/>
            <a:ext cx="1079291" cy="440762"/>
          </a:xfrm>
          <a:prstGeom prst="rect">
            <a:avLst/>
          </a:prstGeom>
          <a:noFill/>
        </p:spPr>
        <p:txBody>
          <a:bodyPr wrap="square" rtlCol="0">
            <a:spAutoFit/>
          </a:bodyPr>
          <a:lstStyle/>
          <a:p>
            <a:r>
              <a:rPr lang="nb-NO"/>
              <a:t>154</a:t>
            </a:r>
          </a:p>
        </p:txBody>
      </p:sp>
      <p:sp>
        <p:nvSpPr>
          <p:cNvPr id="10" name="TekstSylinder 9">
            <a:extLst>
              <a:ext uri="{FF2B5EF4-FFF2-40B4-BE49-F238E27FC236}">
                <a16:creationId xmlns:a16="http://schemas.microsoft.com/office/drawing/2014/main" id="{AB240C2A-C7D2-4810-8A96-31CBD3027DF8}"/>
              </a:ext>
            </a:extLst>
          </p:cNvPr>
          <p:cNvSpPr txBox="1"/>
          <p:nvPr/>
        </p:nvSpPr>
        <p:spPr>
          <a:xfrm>
            <a:off x="7882070" y="2088331"/>
            <a:ext cx="4826402" cy="440762"/>
          </a:xfrm>
          <a:prstGeom prst="rect">
            <a:avLst/>
          </a:prstGeom>
          <a:noFill/>
        </p:spPr>
        <p:txBody>
          <a:bodyPr wrap="square" rtlCol="0">
            <a:spAutoFit/>
          </a:bodyPr>
          <a:lstStyle/>
          <a:p>
            <a:r>
              <a:rPr lang="nb-NO" b="1"/>
              <a:t>384 </a:t>
            </a:r>
            <a:r>
              <a:rPr lang="nb-NO" b="1" err="1"/>
              <a:t>employees</a:t>
            </a:r>
            <a:r>
              <a:rPr lang="nb-NO" b="1"/>
              <a:t> in total (2023)</a:t>
            </a:r>
          </a:p>
        </p:txBody>
      </p:sp>
    </p:spTree>
    <p:extLst>
      <p:ext uri="{BB962C8B-B14F-4D97-AF65-F5344CB8AC3E}">
        <p14:creationId xmlns:p14="http://schemas.microsoft.com/office/powerpoint/2010/main" val="33585037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5C94338-513D-2D19-77B0-7EBD4BF6819F}"/>
              </a:ext>
            </a:extLst>
          </p:cNvPr>
          <p:cNvSpPr>
            <a:spLocks noGrp="1"/>
          </p:cNvSpPr>
          <p:nvPr>
            <p:ph type="title"/>
          </p:nvPr>
        </p:nvSpPr>
        <p:spPr>
          <a:xfrm>
            <a:off x="1139643" y="2541066"/>
            <a:ext cx="7794494" cy="1121556"/>
          </a:xfrm>
        </p:spPr>
        <p:txBody>
          <a:bodyPr>
            <a:normAutofit/>
          </a:bodyPr>
          <a:lstStyle/>
          <a:p>
            <a:r>
              <a:rPr lang="nb-NO" sz="4400">
                <a:latin typeface="+mn-lt"/>
              </a:rPr>
              <a:t>OUR MISSION</a:t>
            </a:r>
          </a:p>
        </p:txBody>
      </p:sp>
      <p:sp>
        <p:nvSpPr>
          <p:cNvPr id="3" name="Plassholder for tekst 2">
            <a:extLst>
              <a:ext uri="{FF2B5EF4-FFF2-40B4-BE49-F238E27FC236}">
                <a16:creationId xmlns:a16="http://schemas.microsoft.com/office/drawing/2014/main" id="{D9764023-C018-6EA4-3E33-DC4F95B44440}"/>
              </a:ext>
            </a:extLst>
          </p:cNvPr>
          <p:cNvSpPr>
            <a:spLocks noGrp="1"/>
          </p:cNvSpPr>
          <p:nvPr>
            <p:ph type="body" idx="1"/>
          </p:nvPr>
        </p:nvSpPr>
        <p:spPr>
          <a:xfrm>
            <a:off x="1139643" y="3895127"/>
            <a:ext cx="7794494" cy="2000250"/>
          </a:xfrm>
        </p:spPr>
        <p:txBody>
          <a:bodyPr>
            <a:normAutofit/>
          </a:bodyPr>
          <a:lstStyle/>
          <a:p>
            <a:r>
              <a:rPr lang="nb-NO" sz="3400" err="1"/>
              <a:t>Digitalisation</a:t>
            </a:r>
            <a:r>
              <a:rPr lang="nb-NO" sz="3400"/>
              <a:t> for a </a:t>
            </a:r>
            <a:r>
              <a:rPr lang="nb-NO" sz="3400" err="1"/>
              <a:t>simpler</a:t>
            </a:r>
            <a:r>
              <a:rPr lang="nb-NO" sz="3400"/>
              <a:t> </a:t>
            </a:r>
            <a:r>
              <a:rPr lang="nb-NO" sz="3400" err="1"/>
              <a:t>everyday</a:t>
            </a:r>
            <a:r>
              <a:rPr lang="nb-NO" sz="3400"/>
              <a:t> </a:t>
            </a:r>
            <a:r>
              <a:rPr lang="nb-NO" sz="3400" err="1"/>
              <a:t>life</a:t>
            </a:r>
            <a:r>
              <a:rPr lang="nb-NO" sz="3400"/>
              <a:t> </a:t>
            </a:r>
          </a:p>
          <a:p>
            <a:r>
              <a:rPr lang="nb-NO" sz="3400"/>
              <a:t>for </a:t>
            </a:r>
            <a:r>
              <a:rPr lang="nb-NO" sz="3400" err="1"/>
              <a:t>citizens</a:t>
            </a:r>
            <a:r>
              <a:rPr lang="nb-NO" sz="3400"/>
              <a:t> and </a:t>
            </a:r>
            <a:r>
              <a:rPr lang="nb-NO" sz="3400" err="1"/>
              <a:t>businesses</a:t>
            </a:r>
            <a:endParaRPr lang="nb-NO" sz="3400"/>
          </a:p>
        </p:txBody>
      </p:sp>
      <p:pic>
        <p:nvPicPr>
          <p:cNvPr id="5" name="Bilde 4" descr="Et bilde som inneholder tekst, vektorgrafikk&#10;&#10;Automatisk generert beskrivelse">
            <a:extLst>
              <a:ext uri="{FF2B5EF4-FFF2-40B4-BE49-F238E27FC236}">
                <a16:creationId xmlns:a16="http://schemas.microsoft.com/office/drawing/2014/main" id="{3D2678A3-0C72-FFC2-6DA6-726C16DB1C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4341" y="1902631"/>
            <a:ext cx="12873548" cy="7241369"/>
          </a:xfrm>
          <a:prstGeom prst="rect">
            <a:avLst/>
          </a:prstGeom>
        </p:spPr>
      </p:pic>
      <p:pic>
        <p:nvPicPr>
          <p:cNvPr id="4" name="Bilde 5">
            <a:extLst>
              <a:ext uri="{FF2B5EF4-FFF2-40B4-BE49-F238E27FC236}">
                <a16:creationId xmlns:a16="http://schemas.microsoft.com/office/drawing/2014/main" id="{60B5EF57-07E1-ABF0-A667-53BF9F05AF2C}"/>
              </a:ext>
            </a:extLst>
          </p:cNvPr>
          <p:cNvPicPr>
            <a:picLocks noChangeAspect="1"/>
          </p:cNvPicPr>
          <p:nvPr/>
        </p:nvPicPr>
        <p:blipFill>
          <a:blip r:embed="rId4"/>
          <a:stretch>
            <a:fillRect/>
          </a:stretch>
        </p:blipFill>
        <p:spPr>
          <a:xfrm>
            <a:off x="461173" y="336190"/>
            <a:ext cx="1356940" cy="773028"/>
          </a:xfrm>
          <a:prstGeom prst="rect">
            <a:avLst/>
          </a:prstGeom>
        </p:spPr>
      </p:pic>
    </p:spTree>
    <p:extLst>
      <p:ext uri="{BB962C8B-B14F-4D97-AF65-F5344CB8AC3E}">
        <p14:creationId xmlns:p14="http://schemas.microsoft.com/office/powerpoint/2010/main" val="8890405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e 7">
            <a:extLst>
              <a:ext uri="{FF2B5EF4-FFF2-40B4-BE49-F238E27FC236}">
                <a16:creationId xmlns:a16="http://schemas.microsoft.com/office/drawing/2014/main" id="{2CEC7FF3-2366-2C0E-050F-76941A7BA3F7}"/>
              </a:ext>
            </a:extLst>
          </p:cNvPr>
          <p:cNvPicPr>
            <a:picLocks noChangeAspect="1"/>
          </p:cNvPicPr>
          <p:nvPr/>
        </p:nvPicPr>
        <p:blipFill>
          <a:blip r:embed="rId3"/>
          <a:stretch>
            <a:fillRect/>
          </a:stretch>
        </p:blipFill>
        <p:spPr>
          <a:xfrm>
            <a:off x="471823" y="347679"/>
            <a:ext cx="1347319" cy="763405"/>
          </a:xfrm>
          <a:prstGeom prst="rect">
            <a:avLst/>
          </a:prstGeom>
        </p:spPr>
      </p:pic>
      <p:pic>
        <p:nvPicPr>
          <p:cNvPr id="3" name="Picture 2" descr="Et bilde som inneholder himmel, utendørs, vann, fjell&#10;&#10;Automatisk generert beskrivelse">
            <a:extLst>
              <a:ext uri="{FF2B5EF4-FFF2-40B4-BE49-F238E27FC236}">
                <a16:creationId xmlns:a16="http://schemas.microsoft.com/office/drawing/2014/main" id="{5AC66F14-B8A5-EC9C-9FF3-50CCCAC9D6B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3261" r="1" b="1"/>
          <a:stretch/>
        </p:blipFill>
        <p:spPr bwMode="auto">
          <a:xfrm>
            <a:off x="6549552" y="10"/>
            <a:ext cx="9744348" cy="4486646"/>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noFill/>
          <a:extLst>
            <a:ext uri="{909E8E84-426E-40DD-AFC4-6F175D3DCCD1}">
              <a14:hiddenFill xmlns:a14="http://schemas.microsoft.com/office/drawing/2010/main">
                <a:solidFill>
                  <a:srgbClr val="FFFFFF"/>
                </a:solidFill>
              </a14:hiddenFill>
            </a:ext>
          </a:extLst>
        </p:spPr>
      </p:pic>
      <p:pic>
        <p:nvPicPr>
          <p:cNvPr id="4" name="Picture 2" descr="Et bilde som inneholder vann, himmel, utendørs, båt&#10;&#10;Automatisk generert beskrivelse">
            <a:extLst>
              <a:ext uri="{FF2B5EF4-FFF2-40B4-BE49-F238E27FC236}">
                <a16:creationId xmlns:a16="http://schemas.microsoft.com/office/drawing/2014/main" id="{E3147549-2C8B-6614-76D2-B41534E2F96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4095" r="1" b="4050"/>
          <a:stretch/>
        </p:blipFill>
        <p:spPr bwMode="auto">
          <a:xfrm>
            <a:off x="6510064" y="4657344"/>
            <a:ext cx="9744348" cy="4486656"/>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noFill/>
          <a:extLst>
            <a:ext uri="{909E8E84-426E-40DD-AFC4-6F175D3DCCD1}">
              <a14:hiddenFill xmlns:a14="http://schemas.microsoft.com/office/drawing/2010/main">
                <a:solidFill>
                  <a:srgbClr val="FFFFFF"/>
                </a:solidFill>
              </a14:hiddenFill>
            </a:ext>
          </a:extLst>
        </p:spPr>
      </p:pic>
      <p:sp>
        <p:nvSpPr>
          <p:cNvPr id="5" name="Plassholder for innhold 2">
            <a:extLst>
              <a:ext uri="{FF2B5EF4-FFF2-40B4-BE49-F238E27FC236}">
                <a16:creationId xmlns:a16="http://schemas.microsoft.com/office/drawing/2014/main" id="{61CE335C-2397-5767-895C-88D416193906}"/>
              </a:ext>
            </a:extLst>
          </p:cNvPr>
          <p:cNvSpPr txBox="1">
            <a:spLocks/>
          </p:cNvSpPr>
          <p:nvPr/>
        </p:nvSpPr>
        <p:spPr>
          <a:xfrm>
            <a:off x="599332" y="2243333"/>
            <a:ext cx="6443108" cy="4885801"/>
          </a:xfrm>
          <a:prstGeom prst="rect">
            <a:avLst/>
          </a:prstGeom>
          <a:noFill/>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228600" algn="l" defTabSz="914400" rtl="0" eaLnBrk="1" fontAlgn="auto" latinLnBrk="0" hangingPunct="1">
              <a:lnSpc>
                <a:spcPct val="150000"/>
              </a:lnSpc>
              <a:spcBef>
                <a:spcPts val="2500"/>
              </a:spcBef>
              <a:spcAft>
                <a:spcPts val="0"/>
              </a:spcAft>
              <a:buClr>
                <a:srgbClr val="C2132C"/>
              </a:buClr>
              <a:buSzTx/>
              <a:buFont typeface="Arial" panose="020B0604020202020204" pitchFamily="34" charset="0"/>
              <a:buChar char="•"/>
              <a:tabLst/>
              <a:defRPr/>
            </a:pPr>
            <a:r>
              <a:rPr kumimoji="0" lang="en-US" sz="2700" b="0" i="0" u="none" strike="noStrike" kern="1200" cap="none" spc="0" normalizeH="0" baseline="0" noProof="0">
                <a:ln>
                  <a:noFill/>
                </a:ln>
                <a:solidFill>
                  <a:prstClr val="black"/>
                </a:solidFill>
                <a:effectLst/>
                <a:uLnTx/>
                <a:uFillTx/>
                <a:latin typeface="Calibri" panose="020F0502020204030204"/>
                <a:ea typeface="+mn-ea"/>
                <a:cs typeface="+mn-cs"/>
              </a:rPr>
              <a:t>92 per cent of Norwegians communicated digitally with public services the last 12 months</a:t>
            </a:r>
            <a:r>
              <a:rPr kumimoji="0" lang="en-US" sz="2700" b="0" i="0" u="none" strike="noStrike" kern="1200" cap="none" spc="0" normalizeH="0" baseline="30000" noProof="0">
                <a:ln>
                  <a:noFill/>
                </a:ln>
                <a:solidFill>
                  <a:prstClr val="black"/>
                </a:solidFill>
                <a:effectLst/>
                <a:uLnTx/>
                <a:uFillTx/>
                <a:latin typeface="Calibri" panose="020F0502020204030204"/>
                <a:ea typeface="+mn-ea"/>
                <a:cs typeface="+mn-cs"/>
              </a:rPr>
              <a:t> </a:t>
            </a:r>
          </a:p>
          <a:p>
            <a:pPr marL="0" marR="0" lvl="0" indent="-228600" algn="l" defTabSz="914400" rtl="0" eaLnBrk="1" fontAlgn="auto" latinLnBrk="0" hangingPunct="1">
              <a:lnSpc>
                <a:spcPct val="150000"/>
              </a:lnSpc>
              <a:spcBef>
                <a:spcPts val="2500"/>
              </a:spcBef>
              <a:spcAft>
                <a:spcPts val="0"/>
              </a:spcAft>
              <a:buClr>
                <a:srgbClr val="C2132C"/>
              </a:buClr>
              <a:buSzTx/>
              <a:buFont typeface="Arial" panose="020B0604020202020204" pitchFamily="34" charset="0"/>
              <a:buChar char="•"/>
              <a:tabLst/>
              <a:defRPr/>
            </a:pPr>
            <a:r>
              <a:rPr kumimoji="0" lang="en-US" sz="2700" b="0" i="0" u="none" strike="noStrike" kern="1200" cap="none" spc="0" normalizeH="0" baseline="0" noProof="0">
                <a:ln>
                  <a:noFill/>
                </a:ln>
                <a:solidFill>
                  <a:prstClr val="black"/>
                </a:solidFill>
                <a:effectLst/>
                <a:uLnTx/>
                <a:uFillTx/>
                <a:latin typeface="Calibri" panose="020F0502020204030204"/>
                <a:ea typeface="+mn-ea"/>
                <a:cs typeface="+mn-cs"/>
              </a:rPr>
              <a:t>99,1 per cent of Norwegian households have access to broadband</a:t>
            </a:r>
            <a:endParaRPr kumimoji="0" lang="en-US" sz="2700" b="0" i="0" u="none" strike="noStrike" kern="1200" cap="none" spc="0" normalizeH="0" baseline="0" noProof="0">
              <a:ln>
                <a:noFill/>
              </a:ln>
              <a:solidFill>
                <a:prstClr val="black"/>
              </a:solidFill>
              <a:effectLst/>
              <a:uLnTx/>
              <a:uFillTx/>
              <a:latin typeface="Calibri" panose="020F0502020204030204"/>
              <a:ea typeface="Calibri"/>
              <a:cs typeface="Calibri"/>
            </a:endParaRPr>
          </a:p>
          <a:p>
            <a:pPr marL="0" marR="0" lvl="0" indent="-228600" algn="l" defTabSz="914400" rtl="0" eaLnBrk="1" fontAlgn="auto" latinLnBrk="0" hangingPunct="1">
              <a:lnSpc>
                <a:spcPct val="150000"/>
              </a:lnSpc>
              <a:spcBef>
                <a:spcPts val="2500"/>
              </a:spcBef>
              <a:spcAft>
                <a:spcPts val="0"/>
              </a:spcAft>
              <a:buClr>
                <a:srgbClr val="C2132C"/>
              </a:buClr>
              <a:buSzTx/>
              <a:buFont typeface="Arial" panose="020B0604020202020204" pitchFamily="34" charset="0"/>
              <a:buChar char="•"/>
              <a:tabLst/>
              <a:defRPr/>
            </a:pPr>
            <a:r>
              <a:rPr kumimoji="0" lang="en-US" sz="2700" b="0" i="0" u="none" strike="noStrike" kern="1200" cap="none" spc="0" normalizeH="0" baseline="0" noProof="0">
                <a:ln>
                  <a:noFill/>
                </a:ln>
                <a:solidFill>
                  <a:prstClr val="black"/>
                </a:solidFill>
                <a:effectLst/>
                <a:uLnTx/>
                <a:uFillTx/>
                <a:latin typeface="Calibri" panose="020F0502020204030204"/>
                <a:ea typeface="+mn-ea"/>
                <a:cs typeface="+mn-cs"/>
              </a:rPr>
              <a:t>8 out of 10 Norwegians have trust in our government (OECD 2022) </a:t>
            </a:r>
            <a:endParaRPr kumimoji="0" lang="en-US" sz="2700" b="0" i="0" u="none" strike="noStrike" kern="1200" cap="none" spc="0" normalizeH="0" baseline="0" noProof="0">
              <a:ln>
                <a:noFill/>
              </a:ln>
              <a:solidFill>
                <a:prstClr val="black"/>
              </a:solidFill>
              <a:effectLst/>
              <a:uLnTx/>
              <a:uFillTx/>
              <a:latin typeface="Calibri" panose="020F0502020204030204"/>
              <a:ea typeface="Calibri" panose="020F0502020204030204"/>
              <a:cs typeface="Calibri" panose="020F0502020204030204"/>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7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3097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emkant 7">
            <a:extLst>
              <a:ext uri="{FF2B5EF4-FFF2-40B4-BE49-F238E27FC236}">
                <a16:creationId xmlns:a16="http://schemas.microsoft.com/office/drawing/2014/main" id="{09F4DF8A-97A2-653F-9FD5-6087AB8F8473}"/>
              </a:ext>
            </a:extLst>
          </p:cNvPr>
          <p:cNvSpPr/>
          <p:nvPr/>
        </p:nvSpPr>
        <p:spPr>
          <a:xfrm>
            <a:off x="1156971" y="1515918"/>
            <a:ext cx="3620362" cy="676656"/>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3400" b="0" i="0" u="none" strike="noStrike" kern="1200" cap="none" spc="0" normalizeH="0" baseline="0" noProof="0" err="1">
                <a:ln>
                  <a:noFill/>
                </a:ln>
                <a:solidFill>
                  <a:prstClr val="black"/>
                </a:solidFill>
                <a:effectLst/>
                <a:uLnTx/>
                <a:uFillTx/>
                <a:latin typeface="Calibri" panose="020F0502020204030204"/>
                <a:ea typeface="+mn-ea"/>
                <a:cs typeface="+mn-cs"/>
              </a:rPr>
              <a:t>We</a:t>
            </a:r>
            <a:r>
              <a:rPr kumimoji="0" lang="nb-NO" sz="3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3400" b="0" i="0" u="none" strike="noStrike" kern="1200" cap="none" spc="0" normalizeH="0" baseline="0" noProof="0" err="1">
                <a:ln>
                  <a:noFill/>
                </a:ln>
                <a:solidFill>
                  <a:prstClr val="black"/>
                </a:solidFill>
                <a:effectLst/>
                <a:uLnTx/>
                <a:uFillTx/>
                <a:latin typeface="Calibri" panose="020F0502020204030204"/>
                <a:ea typeface="+mn-ea"/>
                <a:cs typeface="+mn-cs"/>
              </a:rPr>
              <a:t>work</a:t>
            </a:r>
            <a:r>
              <a:rPr kumimoji="0" lang="nb-NO" sz="3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3400" b="0" i="0" u="none" strike="noStrike" kern="1200" cap="none" spc="0" normalizeH="0" baseline="0" noProof="0" err="1">
                <a:ln>
                  <a:noFill/>
                </a:ln>
                <a:solidFill>
                  <a:prstClr val="black"/>
                </a:solidFill>
                <a:effectLst/>
                <a:uLnTx/>
                <a:uFillTx/>
                <a:latin typeface="Calibri" panose="020F0502020204030204"/>
                <a:ea typeface="+mn-ea"/>
                <a:cs typeface="+mn-cs"/>
              </a:rPr>
              <a:t>towards</a:t>
            </a:r>
            <a:endParaRPr kumimoji="0" lang="nb-NO" sz="3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Vinkeltegn 8">
            <a:extLst>
              <a:ext uri="{FF2B5EF4-FFF2-40B4-BE49-F238E27FC236}">
                <a16:creationId xmlns:a16="http://schemas.microsoft.com/office/drawing/2014/main" id="{8D0A5B6F-4303-B852-FB69-7E4D96DE0FD7}"/>
              </a:ext>
            </a:extLst>
          </p:cNvPr>
          <p:cNvSpPr/>
          <p:nvPr/>
        </p:nvSpPr>
        <p:spPr>
          <a:xfrm>
            <a:off x="4777334" y="1515918"/>
            <a:ext cx="6642505" cy="676656"/>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3400" b="0" i="0" u="none" strike="noStrike" kern="1200" cap="none" spc="0" normalizeH="0" baseline="0" noProof="0">
                <a:ln>
                  <a:noFill/>
                </a:ln>
                <a:solidFill>
                  <a:prstClr val="black"/>
                </a:solidFill>
                <a:effectLst/>
                <a:uLnTx/>
                <a:uFillTx/>
                <a:latin typeface="Calibri" panose="020F0502020204030204"/>
                <a:ea typeface="+mn-ea"/>
                <a:cs typeface="+mn-cs"/>
              </a:rPr>
              <a:t>by   </a:t>
            </a:r>
          </a:p>
        </p:txBody>
      </p:sp>
      <p:sp>
        <p:nvSpPr>
          <p:cNvPr id="10" name="Vinkeltegn 9">
            <a:extLst>
              <a:ext uri="{FF2B5EF4-FFF2-40B4-BE49-F238E27FC236}">
                <a16:creationId xmlns:a16="http://schemas.microsoft.com/office/drawing/2014/main" id="{8DECB36A-EBCF-0353-9A31-0F8F0BA6A604}"/>
              </a:ext>
            </a:extLst>
          </p:cNvPr>
          <p:cNvSpPr/>
          <p:nvPr/>
        </p:nvSpPr>
        <p:spPr>
          <a:xfrm>
            <a:off x="11419840" y="1515918"/>
            <a:ext cx="3846665" cy="676656"/>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3400" b="0" i="0" u="none" strike="noStrike" kern="1200" cap="none" spc="0" normalizeH="0" baseline="0" noProof="0">
                <a:ln>
                  <a:noFill/>
                </a:ln>
                <a:solidFill>
                  <a:prstClr val="black"/>
                </a:solidFill>
                <a:effectLst/>
                <a:uLnTx/>
                <a:uFillTx/>
                <a:latin typeface="Calibri" panose="020F0502020204030204"/>
                <a:ea typeface="+mn-ea"/>
                <a:cs typeface="+mn-cs"/>
              </a:rPr>
              <a:t>to </a:t>
            </a:r>
            <a:r>
              <a:rPr kumimoji="0" lang="nb-NO" sz="3400" b="0" i="0" u="none" strike="noStrike" kern="1200" cap="none" spc="0" normalizeH="0" baseline="0" noProof="0" err="1">
                <a:ln>
                  <a:noFill/>
                </a:ln>
                <a:solidFill>
                  <a:prstClr val="black"/>
                </a:solidFill>
                <a:effectLst/>
                <a:uLnTx/>
                <a:uFillTx/>
                <a:latin typeface="Calibri" panose="020F0502020204030204"/>
                <a:ea typeface="+mn-ea"/>
                <a:cs typeface="+mn-cs"/>
              </a:rPr>
              <a:t>achieve</a:t>
            </a:r>
            <a:endParaRPr kumimoji="0" lang="nb-NO" sz="3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Plassholder for innhold 2">
            <a:extLst>
              <a:ext uri="{FF2B5EF4-FFF2-40B4-BE49-F238E27FC236}">
                <a16:creationId xmlns:a16="http://schemas.microsoft.com/office/drawing/2014/main" id="{9DFFAF80-EC44-6263-6F5B-8A929164009C}"/>
              </a:ext>
            </a:extLst>
          </p:cNvPr>
          <p:cNvSpPr txBox="1">
            <a:spLocks/>
          </p:cNvSpPr>
          <p:nvPr/>
        </p:nvSpPr>
        <p:spPr>
          <a:xfrm>
            <a:off x="1156972" y="2847047"/>
            <a:ext cx="3620362" cy="371631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Faster and more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coordinated</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digitalisation</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of</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society</a:t>
            </a:r>
            <a:endParaRPr kumimoji="0" lang="nb-NO"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3" name="Gruppe 2">
            <a:extLst>
              <a:ext uri="{FF2B5EF4-FFF2-40B4-BE49-F238E27FC236}">
                <a16:creationId xmlns:a16="http://schemas.microsoft.com/office/drawing/2014/main" id="{2BCCE7AB-34ED-15BF-41DC-6CCC6A7B13A0}"/>
              </a:ext>
            </a:extLst>
          </p:cNvPr>
          <p:cNvGrpSpPr/>
          <p:nvPr/>
        </p:nvGrpSpPr>
        <p:grpSpPr>
          <a:xfrm>
            <a:off x="5062629" y="2847046"/>
            <a:ext cx="5469185" cy="5625993"/>
            <a:chOff x="5154070" y="2891967"/>
            <a:chExt cx="5469185" cy="5625993"/>
          </a:xfrm>
        </p:grpSpPr>
        <p:sp>
          <p:nvSpPr>
            <p:cNvPr id="13" name="Ellipse 12">
              <a:extLst>
                <a:ext uri="{FF2B5EF4-FFF2-40B4-BE49-F238E27FC236}">
                  <a16:creationId xmlns:a16="http://schemas.microsoft.com/office/drawing/2014/main" id="{B9BDB15E-A483-231C-B837-511A987F1EB3}"/>
                </a:ext>
              </a:extLst>
            </p:cNvPr>
            <p:cNvSpPr/>
            <p:nvPr/>
          </p:nvSpPr>
          <p:spPr>
            <a:xfrm>
              <a:off x="5748508" y="3580919"/>
              <a:ext cx="4297144" cy="4297146"/>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4" name="Gruppe 13">
              <a:extLst>
                <a:ext uri="{FF2B5EF4-FFF2-40B4-BE49-F238E27FC236}">
                  <a16:creationId xmlns:a16="http://schemas.microsoft.com/office/drawing/2014/main" id="{8DFC8300-983F-DAB3-8388-4BD04046DBA2}"/>
                </a:ext>
              </a:extLst>
            </p:cNvPr>
            <p:cNvGrpSpPr/>
            <p:nvPr/>
          </p:nvGrpSpPr>
          <p:grpSpPr>
            <a:xfrm>
              <a:off x="6845253" y="2891967"/>
              <a:ext cx="2087559" cy="2087558"/>
              <a:chOff x="6836930" y="965766"/>
              <a:chExt cx="2197342" cy="2197342"/>
            </a:xfrm>
          </p:grpSpPr>
          <p:sp>
            <p:nvSpPr>
              <p:cNvPr id="15" name="Ellipse 14">
                <a:extLst>
                  <a:ext uri="{FF2B5EF4-FFF2-40B4-BE49-F238E27FC236}">
                    <a16:creationId xmlns:a16="http://schemas.microsoft.com/office/drawing/2014/main" id="{718DC9D2-3A42-EC19-E85D-294F129A0510}"/>
                  </a:ext>
                </a:extLst>
              </p:cNvPr>
              <p:cNvSpPr/>
              <p:nvPr/>
            </p:nvSpPr>
            <p:spPr>
              <a:xfrm>
                <a:off x="6836930" y="965766"/>
                <a:ext cx="2197342" cy="2197342"/>
              </a:xfrm>
              <a:prstGeom prst="ellipse">
                <a:avLst/>
              </a:prstGeom>
              <a:solidFill>
                <a:schemeClr val="accent4">
                  <a:lumMod val="60000"/>
                  <a:lumOff val="4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kstSylinder 15">
                <a:extLst>
                  <a:ext uri="{FF2B5EF4-FFF2-40B4-BE49-F238E27FC236}">
                    <a16:creationId xmlns:a16="http://schemas.microsoft.com/office/drawing/2014/main" id="{1A63BC3C-4D33-C307-E94A-60E279C5342A}"/>
                  </a:ext>
                </a:extLst>
              </p:cNvPr>
              <p:cNvSpPr txBox="1"/>
              <p:nvPr/>
            </p:nvSpPr>
            <p:spPr>
              <a:xfrm>
                <a:off x="6970158" y="1355612"/>
                <a:ext cx="1927238" cy="874699"/>
              </a:xfrm>
              <a:prstGeom prst="rect">
                <a:avLst/>
              </a:prstGeom>
              <a:noFill/>
            </p:spPr>
            <p:txBody>
              <a:bodyPr wrap="none" rtlCol="0">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Providing</a:t>
                </a:r>
                <a:b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br>
                <a:r>
                  <a:rPr kumimoji="0" lang="nb-NO" sz="2400" b="1" i="0" u="none" strike="noStrike" kern="1200" cap="none" spc="0" normalizeH="0" baseline="0" noProof="0">
                    <a:ln>
                      <a:noFill/>
                    </a:ln>
                    <a:solidFill>
                      <a:prstClr val="black"/>
                    </a:solidFill>
                    <a:effectLst/>
                    <a:uLnTx/>
                    <a:uFillTx/>
                    <a:latin typeface="Calibri" panose="020F0502020204030204"/>
                    <a:ea typeface="+mn-ea"/>
                    <a:cs typeface="+mn-cs"/>
                  </a:rPr>
                  <a:t>policy </a:t>
                </a:r>
                <a:r>
                  <a:rPr kumimoji="0" lang="nb-NO" sz="2400" b="1" i="0" u="none" strike="noStrike" kern="1200" cap="none" spc="0" normalizeH="0" baseline="0" noProof="0" err="1">
                    <a:ln>
                      <a:noFill/>
                    </a:ln>
                    <a:solidFill>
                      <a:prstClr val="black"/>
                    </a:solidFill>
                    <a:effectLst/>
                    <a:uLnTx/>
                    <a:uFillTx/>
                    <a:latin typeface="Calibri" panose="020F0502020204030204"/>
                    <a:ea typeface="+mn-ea"/>
                    <a:cs typeface="+mn-cs"/>
                  </a:rPr>
                  <a:t>advice</a:t>
                </a:r>
                <a:endParaRPr kumimoji="0" lang="nb-NO"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 name="Gruppe 16">
              <a:extLst>
                <a:ext uri="{FF2B5EF4-FFF2-40B4-BE49-F238E27FC236}">
                  <a16:creationId xmlns:a16="http://schemas.microsoft.com/office/drawing/2014/main" id="{AE32C586-F7EE-77DC-5749-0694746E041B}"/>
                </a:ext>
              </a:extLst>
            </p:cNvPr>
            <p:cNvGrpSpPr/>
            <p:nvPr/>
          </p:nvGrpSpPr>
          <p:grpSpPr>
            <a:xfrm>
              <a:off x="8536974" y="4659011"/>
              <a:ext cx="2086281" cy="2086283"/>
              <a:chOff x="9485040" y="3253619"/>
              <a:chExt cx="2196001" cy="2196000"/>
            </a:xfrm>
          </p:grpSpPr>
          <p:sp>
            <p:nvSpPr>
              <p:cNvPr id="18" name="Ellipse 17">
                <a:extLst>
                  <a:ext uri="{FF2B5EF4-FFF2-40B4-BE49-F238E27FC236}">
                    <a16:creationId xmlns:a16="http://schemas.microsoft.com/office/drawing/2014/main" id="{DA8DBB1F-B636-A8FC-C1E8-F2654D093542}"/>
                  </a:ext>
                </a:extLst>
              </p:cNvPr>
              <p:cNvSpPr/>
              <p:nvPr/>
            </p:nvSpPr>
            <p:spPr>
              <a:xfrm>
                <a:off x="9485040" y="3253619"/>
                <a:ext cx="2196001" cy="2196000"/>
              </a:xfrm>
              <a:prstGeom prst="ellipse">
                <a:avLst/>
              </a:prstGeom>
              <a:solidFill>
                <a:schemeClr val="accent4">
                  <a:lumMod val="60000"/>
                  <a:lumOff val="4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kstSylinder 18">
                <a:extLst>
                  <a:ext uri="{FF2B5EF4-FFF2-40B4-BE49-F238E27FC236}">
                    <a16:creationId xmlns:a16="http://schemas.microsoft.com/office/drawing/2014/main" id="{E891E421-1549-945E-5148-A95712282FD9}"/>
                  </a:ext>
                </a:extLst>
              </p:cNvPr>
              <p:cNvSpPr txBox="1"/>
              <p:nvPr/>
            </p:nvSpPr>
            <p:spPr>
              <a:xfrm>
                <a:off x="9883222" y="3943046"/>
                <a:ext cx="1475381" cy="874699"/>
              </a:xfrm>
              <a:prstGeom prst="rect">
                <a:avLst/>
              </a:prstGeom>
              <a:noFill/>
            </p:spPr>
            <p:txBody>
              <a:bodyPr wrap="none" rtlCol="0">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2400" b="1" i="0" u="none" strike="noStrike" kern="1200" cap="none" spc="0" normalizeH="0" baseline="0" noProof="0" err="1">
                    <a:ln>
                      <a:noFill/>
                    </a:ln>
                    <a:solidFill>
                      <a:prstClr val="black"/>
                    </a:solidFill>
                    <a:effectLst/>
                    <a:uLnTx/>
                    <a:uFillTx/>
                    <a:latin typeface="Calibri" panose="020F0502020204030204"/>
                    <a:ea typeface="+mn-ea"/>
                    <a:cs typeface="+mn-cs"/>
                  </a:rPr>
                  <a:t>Initiating</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b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b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policy</a:t>
                </a:r>
              </a:p>
            </p:txBody>
          </p:sp>
        </p:grpSp>
        <p:grpSp>
          <p:nvGrpSpPr>
            <p:cNvPr id="20" name="Gruppe 19">
              <a:extLst>
                <a:ext uri="{FF2B5EF4-FFF2-40B4-BE49-F238E27FC236}">
                  <a16:creationId xmlns:a16="http://schemas.microsoft.com/office/drawing/2014/main" id="{85890E70-C0CF-0739-EE78-7ED7AFFFBE33}"/>
                </a:ext>
              </a:extLst>
            </p:cNvPr>
            <p:cNvGrpSpPr/>
            <p:nvPr/>
          </p:nvGrpSpPr>
          <p:grpSpPr>
            <a:xfrm>
              <a:off x="6845881" y="6431677"/>
              <a:ext cx="2086280" cy="2086283"/>
              <a:chOff x="6819986" y="5980892"/>
              <a:chExt cx="2196000" cy="2196000"/>
            </a:xfrm>
          </p:grpSpPr>
          <p:sp>
            <p:nvSpPr>
              <p:cNvPr id="21" name="Ellipse 20">
                <a:extLst>
                  <a:ext uri="{FF2B5EF4-FFF2-40B4-BE49-F238E27FC236}">
                    <a16:creationId xmlns:a16="http://schemas.microsoft.com/office/drawing/2014/main" id="{62867203-D2B1-57CE-A750-56D14E5C7B2D}"/>
                  </a:ext>
                </a:extLst>
              </p:cNvPr>
              <p:cNvSpPr>
                <a:spLocks noChangeAspect="1"/>
              </p:cNvSpPr>
              <p:nvPr/>
            </p:nvSpPr>
            <p:spPr>
              <a:xfrm>
                <a:off x="6819986" y="5980892"/>
                <a:ext cx="2196000" cy="2196000"/>
              </a:xfrm>
              <a:prstGeom prst="ellipse">
                <a:avLst/>
              </a:prstGeom>
              <a:solidFill>
                <a:schemeClr val="accent4">
                  <a:lumMod val="60000"/>
                  <a:lumOff val="4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kstSylinder 21">
                <a:extLst>
                  <a:ext uri="{FF2B5EF4-FFF2-40B4-BE49-F238E27FC236}">
                    <a16:creationId xmlns:a16="http://schemas.microsoft.com/office/drawing/2014/main" id="{0F65CBA5-B641-CCB6-6489-EBF239266F38}"/>
                  </a:ext>
                </a:extLst>
              </p:cNvPr>
              <p:cNvSpPr txBox="1"/>
              <p:nvPr/>
            </p:nvSpPr>
            <p:spPr>
              <a:xfrm>
                <a:off x="6996133" y="6237439"/>
                <a:ext cx="1860671" cy="1652208"/>
              </a:xfrm>
              <a:prstGeom prst="rect">
                <a:avLst/>
              </a:prstGeom>
              <a:noFill/>
            </p:spPr>
            <p:txBody>
              <a:bodyPr wrap="square" rtlCol="0">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Supplying</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1" i="0" u="none" strike="noStrike" kern="1200" cap="none" spc="0" normalizeH="0" baseline="0" noProof="0" err="1">
                    <a:ln>
                      <a:noFill/>
                    </a:ln>
                    <a:solidFill>
                      <a:prstClr val="black"/>
                    </a:solidFill>
                    <a:effectLst/>
                    <a:uLnTx/>
                    <a:uFillTx/>
                    <a:latin typeface="Calibri" panose="020F0502020204030204"/>
                    <a:ea typeface="+mn-ea"/>
                    <a:cs typeface="+mn-cs"/>
                  </a:rPr>
                  <a:t>shared</a:t>
                </a:r>
                <a:r>
                  <a:rPr kumimoji="0" lang="nb-NO" sz="2400" b="1" i="0" u="none" strike="noStrike" kern="1200" cap="none" spc="0" normalizeH="0" baseline="0" noProof="0">
                    <a:ln>
                      <a:noFill/>
                    </a:ln>
                    <a:solidFill>
                      <a:prstClr val="black"/>
                    </a:solidFill>
                    <a:effectLst/>
                    <a:uLnTx/>
                    <a:uFillTx/>
                    <a:latin typeface="Calibri" panose="020F0502020204030204"/>
                    <a:ea typeface="+mn-ea"/>
                    <a:cs typeface="+mn-cs"/>
                  </a:rPr>
                  <a:t> digital </a:t>
                </a:r>
                <a:r>
                  <a:rPr kumimoji="0" lang="nb-NO" sz="2400" b="1" i="0" u="none" strike="noStrike" kern="1200" cap="none" spc="0" normalizeH="0" baseline="0" noProof="0" err="1">
                    <a:ln>
                      <a:noFill/>
                    </a:ln>
                    <a:solidFill>
                      <a:prstClr val="black"/>
                    </a:solidFill>
                    <a:effectLst/>
                    <a:uLnTx/>
                    <a:uFillTx/>
                    <a:latin typeface="Calibri" panose="020F0502020204030204"/>
                    <a:ea typeface="+mn-ea"/>
                    <a:cs typeface="+mn-cs"/>
                  </a:rPr>
                  <a:t>solutions</a:t>
                </a:r>
                <a:endParaRPr kumimoji="0" lang="nb-NO" sz="2400" b="1"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3" name="Gruppe 22">
              <a:extLst>
                <a:ext uri="{FF2B5EF4-FFF2-40B4-BE49-F238E27FC236}">
                  <a16:creationId xmlns:a16="http://schemas.microsoft.com/office/drawing/2014/main" id="{568AD611-F172-DE49-0117-2BA1BF40E75A}"/>
                </a:ext>
              </a:extLst>
            </p:cNvPr>
            <p:cNvGrpSpPr/>
            <p:nvPr/>
          </p:nvGrpSpPr>
          <p:grpSpPr>
            <a:xfrm>
              <a:off x="5154070" y="4659013"/>
              <a:ext cx="2086282" cy="2086284"/>
              <a:chOff x="4608624" y="3253619"/>
              <a:chExt cx="2195999" cy="2196000"/>
            </a:xfrm>
          </p:grpSpPr>
          <p:sp>
            <p:nvSpPr>
              <p:cNvPr id="24" name="Ellipse 23">
                <a:extLst>
                  <a:ext uri="{FF2B5EF4-FFF2-40B4-BE49-F238E27FC236}">
                    <a16:creationId xmlns:a16="http://schemas.microsoft.com/office/drawing/2014/main" id="{E948ED69-6A4B-8217-8CEB-7AFA49524774}"/>
                  </a:ext>
                </a:extLst>
              </p:cNvPr>
              <p:cNvSpPr>
                <a:spLocks noChangeAspect="1"/>
              </p:cNvSpPr>
              <p:nvPr/>
            </p:nvSpPr>
            <p:spPr>
              <a:xfrm>
                <a:off x="4608624" y="3253619"/>
                <a:ext cx="2195999" cy="2196000"/>
              </a:xfrm>
              <a:prstGeom prst="ellipse">
                <a:avLst/>
              </a:prstGeom>
              <a:solidFill>
                <a:schemeClr val="accent4">
                  <a:lumMod val="60000"/>
                  <a:lumOff val="4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1149949" rtl="0" eaLnBrk="1" fontAlgn="auto" latinLnBrk="0" hangingPunct="1">
                  <a:lnSpc>
                    <a:spcPct val="100000"/>
                  </a:lnSpc>
                  <a:spcBef>
                    <a:spcPts val="0"/>
                  </a:spcBef>
                  <a:spcAft>
                    <a:spcPts val="0"/>
                  </a:spcAft>
                  <a:buClrTx/>
                  <a:buSzTx/>
                  <a:buFontTx/>
                  <a:buNone/>
                  <a:tabLst/>
                  <a:defRPr/>
                </a:pPr>
                <a:endParaRPr kumimoji="0" lang="nb-NO" sz="2264"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kstSylinder 24">
                <a:extLst>
                  <a:ext uri="{FF2B5EF4-FFF2-40B4-BE49-F238E27FC236}">
                    <a16:creationId xmlns:a16="http://schemas.microsoft.com/office/drawing/2014/main" id="{C0E7B332-9E09-73B7-AA64-663ADD688F03}"/>
                  </a:ext>
                </a:extLst>
              </p:cNvPr>
              <p:cNvSpPr txBox="1"/>
              <p:nvPr/>
            </p:nvSpPr>
            <p:spPr>
              <a:xfrm>
                <a:off x="4703767" y="3581447"/>
                <a:ext cx="2005713" cy="1522623"/>
              </a:xfrm>
              <a:prstGeom prst="rect">
                <a:avLst/>
              </a:prstGeom>
              <a:noFill/>
            </p:spPr>
            <p:txBody>
              <a:bodyPr wrap="square" rtlCol="0">
                <a:spAutoFit/>
              </a:bodyPr>
              <a:lstStyle/>
              <a:p>
                <a:pPr marL="0" marR="0" lvl="0" indent="0" algn="ctr" defTabSz="1149949" rtl="0" eaLnBrk="1" fontAlgn="auto" latinLnBrk="0" hangingPunct="1">
                  <a:lnSpc>
                    <a:spcPct val="100000"/>
                  </a:lnSpc>
                  <a:spcBef>
                    <a:spcPts val="0"/>
                  </a:spcBef>
                  <a:spcAft>
                    <a:spcPts val="0"/>
                  </a:spcAft>
                  <a:buClrTx/>
                  <a:buSzTx/>
                  <a:buFontTx/>
                  <a:buNone/>
                  <a:tabLst/>
                  <a:defRPr/>
                </a:pPr>
                <a:r>
                  <a:rPr kumimoji="0" lang="nb-NO" sz="2200" b="0" i="0" u="none" strike="noStrike" kern="1200" cap="none" spc="0" normalizeH="0" baseline="0" noProof="0" err="1">
                    <a:ln>
                      <a:noFill/>
                    </a:ln>
                    <a:solidFill>
                      <a:prstClr val="black"/>
                    </a:solidFill>
                    <a:effectLst/>
                    <a:uLnTx/>
                    <a:uFillTx/>
                    <a:latin typeface="Calibri" panose="020F0502020204030204"/>
                    <a:ea typeface="+mn-ea"/>
                    <a:cs typeface="+mn-cs"/>
                  </a:rPr>
                  <a:t>Promoting</a:t>
                </a:r>
                <a:r>
                  <a:rPr kumimoji="0" lang="nb-NO" sz="22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200" b="1" i="0" u="none" strike="noStrike" kern="1200" cap="none" spc="0" normalizeH="0" baseline="0" noProof="0">
                    <a:ln>
                      <a:noFill/>
                    </a:ln>
                    <a:solidFill>
                      <a:prstClr val="black"/>
                    </a:solidFill>
                    <a:effectLst/>
                    <a:uLnTx/>
                    <a:uFillTx/>
                    <a:latin typeface="Calibri" panose="020F0502020204030204"/>
                    <a:ea typeface="+mn-ea"/>
                    <a:cs typeface="+mn-cs"/>
                  </a:rPr>
                  <a:t>universal design and </a:t>
                </a:r>
                <a:r>
                  <a:rPr kumimoji="0" lang="nb-NO" sz="2200" b="1" i="0" u="none" strike="noStrike" kern="1200" cap="none" spc="0" normalizeH="0" baseline="0" noProof="0" err="1">
                    <a:ln>
                      <a:noFill/>
                    </a:ln>
                    <a:solidFill>
                      <a:prstClr val="black"/>
                    </a:solidFill>
                    <a:effectLst/>
                    <a:uLnTx/>
                    <a:uFillTx/>
                    <a:latin typeface="Calibri" panose="020F0502020204030204"/>
                    <a:ea typeface="+mn-ea"/>
                    <a:cs typeface="+mn-cs"/>
                  </a:rPr>
                  <a:t>accessibility</a:t>
                </a:r>
                <a:endParaRPr kumimoji="0" lang="nb-NO" sz="2200" b="1"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6" name="Plassholder for innhold 2">
            <a:extLst>
              <a:ext uri="{FF2B5EF4-FFF2-40B4-BE49-F238E27FC236}">
                <a16:creationId xmlns:a16="http://schemas.microsoft.com/office/drawing/2014/main" id="{268BC4C6-4B27-8CAE-B492-F55E5123D7C3}"/>
              </a:ext>
            </a:extLst>
          </p:cNvPr>
          <p:cNvSpPr txBox="1">
            <a:spLocks/>
          </p:cNvSpPr>
          <p:nvPr/>
        </p:nvSpPr>
        <p:spPr>
          <a:xfrm>
            <a:off x="11472662" y="2847046"/>
            <a:ext cx="3846665" cy="539802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Coordinated</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digitalisation</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and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innovation</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that</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meet</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user</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needs</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and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ensures</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an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efficient</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public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sector</a:t>
            </a:r>
            <a:b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br>
            <a:endParaRPr kumimoji="0" lang="nb-NO"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Trustworthy</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and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coordinated</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public services</a:t>
            </a:r>
            <a:b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br>
            <a:endParaRPr kumimoji="0" lang="nb-NO"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User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friendly</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modern</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secure</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and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efficient</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digital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solutions</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b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br>
            <a:endParaRPr kumimoji="0" lang="nb-NO"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Universally</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designed</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and </a:t>
            </a:r>
            <a:r>
              <a:rPr kumimoji="0" lang="nb-NO" sz="2400" b="0" i="0" u="none" strike="noStrike" kern="1200" cap="none" spc="0" normalizeH="0" baseline="0" noProof="0" err="1">
                <a:ln>
                  <a:noFill/>
                </a:ln>
                <a:solidFill>
                  <a:prstClr val="black"/>
                </a:solidFill>
                <a:effectLst/>
                <a:uLnTx/>
                <a:uFillTx/>
                <a:latin typeface="Calibri" panose="020F0502020204030204"/>
                <a:ea typeface="+mn-ea"/>
                <a:cs typeface="+mn-cs"/>
              </a:rPr>
              <a:t>accessible</a:t>
            </a:r>
            <a:r>
              <a:rPr kumimoji="0" lang="nb-NO" sz="2400" b="0" i="0" u="none" strike="noStrike" kern="1200" cap="none" spc="0" normalizeH="0" baseline="0" noProof="0">
                <a:ln>
                  <a:noFill/>
                </a:ln>
                <a:solidFill>
                  <a:prstClr val="black"/>
                </a:solidFill>
                <a:effectLst/>
                <a:uLnTx/>
                <a:uFillTx/>
                <a:latin typeface="Calibri" panose="020F0502020204030204"/>
                <a:ea typeface="+mn-ea"/>
                <a:cs typeface="+mn-cs"/>
              </a:rPr>
              <a:t> private and public digital services</a:t>
            </a:r>
          </a:p>
        </p:txBody>
      </p:sp>
      <p:pic>
        <p:nvPicPr>
          <p:cNvPr id="2" name="Bilde 7">
            <a:extLst>
              <a:ext uri="{FF2B5EF4-FFF2-40B4-BE49-F238E27FC236}">
                <a16:creationId xmlns:a16="http://schemas.microsoft.com/office/drawing/2014/main" id="{6EF1E93C-6989-BF88-EBFE-F4CA713321C1}"/>
              </a:ext>
            </a:extLst>
          </p:cNvPr>
          <p:cNvPicPr>
            <a:picLocks noChangeAspect="1"/>
          </p:cNvPicPr>
          <p:nvPr/>
        </p:nvPicPr>
        <p:blipFill>
          <a:blip r:embed="rId3"/>
          <a:stretch>
            <a:fillRect/>
          </a:stretch>
        </p:blipFill>
        <p:spPr>
          <a:xfrm>
            <a:off x="471823" y="347679"/>
            <a:ext cx="1347319" cy="763405"/>
          </a:xfrm>
          <a:prstGeom prst="rect">
            <a:avLst/>
          </a:prstGeom>
        </p:spPr>
      </p:pic>
    </p:spTree>
    <p:extLst>
      <p:ext uri="{BB962C8B-B14F-4D97-AF65-F5344CB8AC3E}">
        <p14:creationId xmlns:p14="http://schemas.microsoft.com/office/powerpoint/2010/main" val="532443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Ellipse 20">
            <a:extLst>
              <a:ext uri="{FF2B5EF4-FFF2-40B4-BE49-F238E27FC236}">
                <a16:creationId xmlns:a16="http://schemas.microsoft.com/office/drawing/2014/main" id="{07656698-1B72-3740-AFE2-03449CF29A42}"/>
              </a:ext>
            </a:extLst>
          </p:cNvPr>
          <p:cNvSpPr/>
          <p:nvPr/>
        </p:nvSpPr>
        <p:spPr>
          <a:xfrm rot="18000000">
            <a:off x="-3346996" y="-2266247"/>
            <a:ext cx="5790069" cy="5233644"/>
          </a:xfrm>
          <a:prstGeom prst="ellipse">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nvGrpSpPr>
          <p:cNvPr id="22" name="Gruppe 21">
            <a:extLst>
              <a:ext uri="{FF2B5EF4-FFF2-40B4-BE49-F238E27FC236}">
                <a16:creationId xmlns:a16="http://schemas.microsoft.com/office/drawing/2014/main" id="{48A06B21-F3B4-7B41-A16E-AF48D9F57C2F}"/>
              </a:ext>
            </a:extLst>
          </p:cNvPr>
          <p:cNvGrpSpPr/>
          <p:nvPr/>
        </p:nvGrpSpPr>
        <p:grpSpPr>
          <a:xfrm rot="10800000">
            <a:off x="-3828374" y="-2157240"/>
            <a:ext cx="2646923" cy="2646923"/>
            <a:chOff x="6611881" y="409235"/>
            <a:chExt cx="2647440" cy="2647440"/>
          </a:xfrm>
        </p:grpSpPr>
        <p:sp>
          <p:nvSpPr>
            <p:cNvPr id="23" name="Ellipse 22">
              <a:extLst>
                <a:ext uri="{FF2B5EF4-FFF2-40B4-BE49-F238E27FC236}">
                  <a16:creationId xmlns:a16="http://schemas.microsoft.com/office/drawing/2014/main" id="{A7F43B34-54BB-7C4D-89E7-72AD7B2109A0}"/>
                </a:ext>
              </a:extLst>
            </p:cNvPr>
            <p:cNvSpPr/>
            <p:nvPr/>
          </p:nvSpPr>
          <p:spPr>
            <a:xfrm>
              <a:off x="6611881" y="409235"/>
              <a:ext cx="2647440" cy="2647440"/>
            </a:xfrm>
            <a:prstGeom prst="ellipse">
              <a:avLst/>
            </a:prstGeom>
            <a:solidFill>
              <a:srgbClr val="0062BA"/>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b-NO"/>
            </a:p>
          </p:txBody>
        </p:sp>
        <p:sp>
          <p:nvSpPr>
            <p:cNvPr id="24" name="TekstSylinder 23">
              <a:extLst>
                <a:ext uri="{FF2B5EF4-FFF2-40B4-BE49-F238E27FC236}">
                  <a16:creationId xmlns:a16="http://schemas.microsoft.com/office/drawing/2014/main" id="{17A0AA07-3FDE-F940-AF8C-FF94BB732F58}"/>
                </a:ext>
              </a:extLst>
            </p:cNvPr>
            <p:cNvSpPr txBox="1"/>
            <p:nvPr/>
          </p:nvSpPr>
          <p:spPr>
            <a:xfrm>
              <a:off x="7003294" y="1484795"/>
              <a:ext cx="1864613" cy="440762"/>
            </a:xfrm>
            <a:prstGeom prst="rect">
              <a:avLst/>
            </a:prstGeom>
            <a:noFill/>
          </p:spPr>
          <p:txBody>
            <a:bodyPr wrap="none" rtlCol="0">
              <a:spAutoFit/>
            </a:bodyPr>
            <a:lstStyle/>
            <a:p>
              <a:r>
                <a:rPr lang="nb-NO" err="1">
                  <a:solidFill>
                    <a:schemeClr val="bg1"/>
                  </a:solidFill>
                </a:rPr>
                <a:t>Premissgivar</a:t>
              </a:r>
              <a:endParaRPr lang="nb-NO">
                <a:solidFill>
                  <a:schemeClr val="bg1"/>
                </a:solidFill>
              </a:endParaRPr>
            </a:p>
          </p:txBody>
        </p:sp>
      </p:grpSp>
      <p:grpSp>
        <p:nvGrpSpPr>
          <p:cNvPr id="25" name="Gruppe 24">
            <a:extLst>
              <a:ext uri="{FF2B5EF4-FFF2-40B4-BE49-F238E27FC236}">
                <a16:creationId xmlns:a16="http://schemas.microsoft.com/office/drawing/2014/main" id="{408FB227-0BC1-A84E-A9C7-C9B9F6994C09}"/>
              </a:ext>
            </a:extLst>
          </p:cNvPr>
          <p:cNvGrpSpPr/>
          <p:nvPr/>
        </p:nvGrpSpPr>
        <p:grpSpPr>
          <a:xfrm rot="16200000">
            <a:off x="-211023" y="-3126975"/>
            <a:ext cx="2646923" cy="2646923"/>
            <a:chOff x="9259321" y="3056675"/>
            <a:chExt cx="2647440" cy="2647440"/>
          </a:xfrm>
        </p:grpSpPr>
        <p:sp>
          <p:nvSpPr>
            <p:cNvPr id="26" name="Ellipse 25">
              <a:extLst>
                <a:ext uri="{FF2B5EF4-FFF2-40B4-BE49-F238E27FC236}">
                  <a16:creationId xmlns:a16="http://schemas.microsoft.com/office/drawing/2014/main" id="{347FE57E-091B-0D4E-8488-F41A889E54F2}"/>
                </a:ext>
              </a:extLst>
            </p:cNvPr>
            <p:cNvSpPr/>
            <p:nvPr/>
          </p:nvSpPr>
          <p:spPr>
            <a:xfrm>
              <a:off x="9259321" y="3056675"/>
              <a:ext cx="2647440" cy="2647440"/>
            </a:xfrm>
            <a:prstGeom prst="ellipse">
              <a:avLst/>
            </a:prstGeom>
            <a:solidFill>
              <a:srgbClr val="0062BA"/>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b-NO"/>
            </a:p>
          </p:txBody>
        </p:sp>
        <p:sp>
          <p:nvSpPr>
            <p:cNvPr id="27" name="TekstSylinder 26">
              <a:extLst>
                <a:ext uri="{FF2B5EF4-FFF2-40B4-BE49-F238E27FC236}">
                  <a16:creationId xmlns:a16="http://schemas.microsoft.com/office/drawing/2014/main" id="{D863D87E-2A35-9E4F-8047-86DD70DCF034}"/>
                </a:ext>
              </a:extLst>
            </p:cNvPr>
            <p:cNvSpPr txBox="1"/>
            <p:nvPr/>
          </p:nvSpPr>
          <p:spPr>
            <a:xfrm>
              <a:off x="9812645" y="4131246"/>
              <a:ext cx="1540806" cy="440762"/>
            </a:xfrm>
            <a:prstGeom prst="rect">
              <a:avLst/>
            </a:prstGeom>
            <a:noFill/>
          </p:spPr>
          <p:txBody>
            <a:bodyPr wrap="none" rtlCol="0">
              <a:spAutoFit/>
            </a:bodyPr>
            <a:lstStyle/>
            <a:p>
              <a:r>
                <a:rPr lang="nb-NO">
                  <a:solidFill>
                    <a:schemeClr val="bg1"/>
                  </a:solidFill>
                </a:rPr>
                <a:t>Iverksetter</a:t>
              </a:r>
            </a:p>
          </p:txBody>
        </p:sp>
      </p:grpSp>
      <p:grpSp>
        <p:nvGrpSpPr>
          <p:cNvPr id="28" name="Gruppe 27">
            <a:extLst>
              <a:ext uri="{FF2B5EF4-FFF2-40B4-BE49-F238E27FC236}">
                <a16:creationId xmlns:a16="http://schemas.microsoft.com/office/drawing/2014/main" id="{DB956E77-26D0-7547-9357-DC9D8DA7113D}"/>
              </a:ext>
            </a:extLst>
          </p:cNvPr>
          <p:cNvGrpSpPr/>
          <p:nvPr/>
        </p:nvGrpSpPr>
        <p:grpSpPr>
          <a:xfrm>
            <a:off x="240524" y="893657"/>
            <a:ext cx="2646923" cy="2646923"/>
            <a:chOff x="6611881" y="5704115"/>
            <a:chExt cx="2647440" cy="2647440"/>
          </a:xfrm>
        </p:grpSpPr>
        <p:sp>
          <p:nvSpPr>
            <p:cNvPr id="29" name="Ellipse 28">
              <a:extLst>
                <a:ext uri="{FF2B5EF4-FFF2-40B4-BE49-F238E27FC236}">
                  <a16:creationId xmlns:a16="http://schemas.microsoft.com/office/drawing/2014/main" id="{6C79B6CA-2A45-E849-9206-78ED6A83BE6C}"/>
                </a:ext>
              </a:extLst>
            </p:cNvPr>
            <p:cNvSpPr/>
            <p:nvPr/>
          </p:nvSpPr>
          <p:spPr>
            <a:xfrm>
              <a:off x="6611881" y="5704115"/>
              <a:ext cx="2647440" cy="2647440"/>
            </a:xfrm>
            <a:prstGeom prst="ellipse">
              <a:avLst/>
            </a:prstGeom>
            <a:solidFill>
              <a:srgbClr val="0062BA"/>
            </a:solidFill>
            <a:ln>
              <a:noFill/>
            </a:ln>
          </p:spPr>
          <p:style>
            <a:lnRef idx="2">
              <a:schemeClr val="accent3">
                <a:shade val="50000"/>
              </a:schemeClr>
            </a:lnRef>
            <a:fillRef idx="1">
              <a:schemeClr val="accent3"/>
            </a:fillRef>
            <a:effectRef idx="0">
              <a:schemeClr val="accent3"/>
            </a:effectRef>
            <a:fontRef idx="minor">
              <a:schemeClr val="lt1"/>
            </a:fontRef>
          </p:style>
          <p:txBody>
            <a:bodyPr lIns="91422" tIns="45711" rIns="91422" bIns="45711" rtlCol="0" anchor="ctr"/>
            <a:lstStyle/>
            <a:p>
              <a:pPr algn="ctr"/>
              <a:endParaRPr lang="nb-NO">
                <a:cs typeface="Calibri"/>
              </a:endParaRPr>
            </a:p>
          </p:txBody>
        </p:sp>
        <p:sp>
          <p:nvSpPr>
            <p:cNvPr id="30" name="TekstSylinder 29">
              <a:extLst>
                <a:ext uri="{FF2B5EF4-FFF2-40B4-BE49-F238E27FC236}">
                  <a16:creationId xmlns:a16="http://schemas.microsoft.com/office/drawing/2014/main" id="{CC1E0735-DF8F-474D-8FD7-98F2275D28B3}"/>
                </a:ext>
              </a:extLst>
            </p:cNvPr>
            <p:cNvSpPr txBox="1"/>
            <p:nvPr/>
          </p:nvSpPr>
          <p:spPr>
            <a:xfrm>
              <a:off x="6747869" y="6510974"/>
              <a:ext cx="2444900" cy="830868"/>
            </a:xfrm>
            <a:prstGeom prst="rect">
              <a:avLst/>
            </a:prstGeom>
            <a:noFill/>
          </p:spPr>
          <p:txBody>
            <a:bodyPr wrap="none" lIns="91422" tIns="45711" rIns="91422" bIns="45711" rtlCol="0" anchor="t">
              <a:spAutoFit/>
            </a:bodyPr>
            <a:lstStyle/>
            <a:p>
              <a:r>
                <a:rPr lang="nb-NO" sz="4799" err="1">
                  <a:solidFill>
                    <a:schemeClr val="bg1"/>
                  </a:solidFill>
                </a:rPr>
                <a:t>Supplier</a:t>
              </a:r>
              <a:endParaRPr lang="nb-NO" sz="4799">
                <a:solidFill>
                  <a:schemeClr val="bg1"/>
                </a:solidFill>
                <a:cs typeface="Calibri"/>
              </a:endParaRPr>
            </a:p>
          </p:txBody>
        </p:sp>
      </p:grpSp>
      <p:grpSp>
        <p:nvGrpSpPr>
          <p:cNvPr id="31" name="Gruppe 30">
            <a:extLst>
              <a:ext uri="{FF2B5EF4-FFF2-40B4-BE49-F238E27FC236}">
                <a16:creationId xmlns:a16="http://schemas.microsoft.com/office/drawing/2014/main" id="{5F5B3511-CC1C-EA46-A9F8-2789872A6A8A}"/>
              </a:ext>
            </a:extLst>
          </p:cNvPr>
          <p:cNvGrpSpPr/>
          <p:nvPr/>
        </p:nvGrpSpPr>
        <p:grpSpPr>
          <a:xfrm rot="18000000">
            <a:off x="-2859529" y="1458522"/>
            <a:ext cx="2646923" cy="2646923"/>
            <a:chOff x="3964443" y="3056675"/>
            <a:chExt cx="2647440" cy="2647440"/>
          </a:xfrm>
        </p:grpSpPr>
        <p:sp>
          <p:nvSpPr>
            <p:cNvPr id="32" name="Ellipse 31">
              <a:extLst>
                <a:ext uri="{FF2B5EF4-FFF2-40B4-BE49-F238E27FC236}">
                  <a16:creationId xmlns:a16="http://schemas.microsoft.com/office/drawing/2014/main" id="{19A70A0F-D6F6-2F41-A826-DD0E956574AF}"/>
                </a:ext>
              </a:extLst>
            </p:cNvPr>
            <p:cNvSpPr/>
            <p:nvPr/>
          </p:nvSpPr>
          <p:spPr>
            <a:xfrm>
              <a:off x="3964443" y="3056675"/>
              <a:ext cx="2647440" cy="2647440"/>
            </a:xfrm>
            <a:prstGeom prst="ellipse">
              <a:avLst/>
            </a:prstGeom>
            <a:solidFill>
              <a:srgbClr val="0062BA"/>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b-NO"/>
            </a:p>
          </p:txBody>
        </p:sp>
        <p:sp>
          <p:nvSpPr>
            <p:cNvPr id="33" name="TekstSylinder 32">
              <a:extLst>
                <a:ext uri="{FF2B5EF4-FFF2-40B4-BE49-F238E27FC236}">
                  <a16:creationId xmlns:a16="http://schemas.microsoft.com/office/drawing/2014/main" id="{26D20992-F7AB-2348-8C75-A874A662D91D}"/>
                </a:ext>
              </a:extLst>
            </p:cNvPr>
            <p:cNvSpPr txBox="1"/>
            <p:nvPr/>
          </p:nvSpPr>
          <p:spPr>
            <a:xfrm>
              <a:off x="4324446" y="3670914"/>
              <a:ext cx="1842438" cy="1486048"/>
            </a:xfrm>
            <a:prstGeom prst="rect">
              <a:avLst/>
            </a:prstGeom>
            <a:noFill/>
          </p:spPr>
          <p:txBody>
            <a:bodyPr wrap="square" rtlCol="0">
              <a:spAutoFit/>
            </a:bodyPr>
            <a:lstStyle/>
            <a:p>
              <a:pPr algn="ctr"/>
              <a:r>
                <a:rPr lang="nb-NO">
                  <a:solidFill>
                    <a:schemeClr val="bg1"/>
                  </a:solidFill>
                </a:rPr>
                <a:t>Tilsyn for universell utforming av ikt</a:t>
              </a:r>
            </a:p>
          </p:txBody>
        </p:sp>
      </p:grpSp>
      <p:sp>
        <p:nvSpPr>
          <p:cNvPr id="16" name="Tittel 2">
            <a:extLst>
              <a:ext uri="{FF2B5EF4-FFF2-40B4-BE49-F238E27FC236}">
                <a16:creationId xmlns:a16="http://schemas.microsoft.com/office/drawing/2014/main" id="{1156D4AD-16AF-E144-B6A3-65A288E0CAE3}"/>
              </a:ext>
            </a:extLst>
          </p:cNvPr>
          <p:cNvSpPr txBox="1">
            <a:spLocks/>
          </p:cNvSpPr>
          <p:nvPr/>
        </p:nvSpPr>
        <p:spPr>
          <a:xfrm>
            <a:off x="3533072" y="1336774"/>
            <a:ext cx="11424970" cy="1557875"/>
          </a:xfrm>
          <a:prstGeom prst="rect">
            <a:avLst/>
          </a:prstGeom>
        </p:spPr>
        <p:txBody>
          <a:bodyPr vert="horz" lIns="0" tIns="0" rIns="0" bIns="0" rtlCol="0" anchor="t" anchorCtr="0">
            <a:noAutofit/>
          </a:bodyPr>
          <a:lstStyle>
            <a:lvl1pPr algn="l" defTabSz="1219085" rtl="0" eaLnBrk="1" latinLnBrk="0" hangingPunct="1">
              <a:lnSpc>
                <a:spcPct val="90000"/>
              </a:lnSpc>
              <a:spcBef>
                <a:spcPct val="0"/>
              </a:spcBef>
              <a:buNone/>
              <a:defRPr sz="5000" kern="1200">
                <a:solidFill>
                  <a:schemeClr val="dk2"/>
                </a:solidFill>
                <a:latin typeface="+mj-lt"/>
                <a:ea typeface="+mj-ea"/>
                <a:cs typeface="+mj-cs"/>
              </a:defRPr>
            </a:lvl1pPr>
          </a:lstStyle>
          <a:p>
            <a:r>
              <a:rPr lang="nn-NO" sz="4399" b="1" err="1"/>
              <a:t>Shared</a:t>
            </a:r>
            <a:r>
              <a:rPr lang="nn-NO" sz="4399" b="1"/>
              <a:t> digital </a:t>
            </a:r>
            <a:r>
              <a:rPr lang="nn-NO" sz="4799" b="1" err="1"/>
              <a:t>solutions</a:t>
            </a:r>
            <a:endParaRPr lang="nn-NO" sz="4799" b="1"/>
          </a:p>
        </p:txBody>
      </p:sp>
      <p:pic>
        <p:nvPicPr>
          <p:cNvPr id="10" name="Bilde 9">
            <a:extLst>
              <a:ext uri="{FF2B5EF4-FFF2-40B4-BE49-F238E27FC236}">
                <a16:creationId xmlns:a16="http://schemas.microsoft.com/office/drawing/2014/main" id="{E8220D74-EB6C-C145-BE31-CB959257F66F}"/>
              </a:ext>
            </a:extLst>
          </p:cNvPr>
          <p:cNvPicPr>
            <a:picLocks noChangeAspect="1"/>
          </p:cNvPicPr>
          <p:nvPr/>
        </p:nvPicPr>
        <p:blipFill rotWithShape="1">
          <a:blip r:embed="rId3"/>
          <a:srcRect t="10277"/>
          <a:stretch/>
        </p:blipFill>
        <p:spPr>
          <a:xfrm>
            <a:off x="2435900" y="4763192"/>
            <a:ext cx="1668605" cy="2196865"/>
          </a:xfrm>
          <a:prstGeom prst="rect">
            <a:avLst/>
          </a:prstGeom>
        </p:spPr>
      </p:pic>
      <p:pic>
        <p:nvPicPr>
          <p:cNvPr id="12" name="Bilde 11">
            <a:extLst>
              <a:ext uri="{FF2B5EF4-FFF2-40B4-BE49-F238E27FC236}">
                <a16:creationId xmlns:a16="http://schemas.microsoft.com/office/drawing/2014/main" id="{3F6A2ED4-6E43-1742-9A52-FEA0325AC323}"/>
              </a:ext>
            </a:extLst>
          </p:cNvPr>
          <p:cNvPicPr>
            <a:picLocks noChangeAspect="1"/>
          </p:cNvPicPr>
          <p:nvPr/>
        </p:nvPicPr>
        <p:blipFill rotWithShape="1">
          <a:blip r:embed="rId4"/>
          <a:srcRect t="10253"/>
          <a:stretch/>
        </p:blipFill>
        <p:spPr>
          <a:xfrm>
            <a:off x="6961519" y="3202063"/>
            <a:ext cx="1667605" cy="2196133"/>
          </a:xfrm>
          <a:prstGeom prst="rect">
            <a:avLst/>
          </a:prstGeom>
        </p:spPr>
      </p:pic>
      <p:pic>
        <p:nvPicPr>
          <p:cNvPr id="14" name="Bilde 13">
            <a:extLst>
              <a:ext uri="{FF2B5EF4-FFF2-40B4-BE49-F238E27FC236}">
                <a16:creationId xmlns:a16="http://schemas.microsoft.com/office/drawing/2014/main" id="{2B6689CF-1D30-A24D-972F-6F923EFF6AB6}"/>
              </a:ext>
            </a:extLst>
          </p:cNvPr>
          <p:cNvPicPr>
            <a:picLocks noChangeAspect="1"/>
          </p:cNvPicPr>
          <p:nvPr/>
        </p:nvPicPr>
        <p:blipFill rotWithShape="1">
          <a:blip r:embed="rId5"/>
          <a:srcRect t="12928"/>
          <a:stretch/>
        </p:blipFill>
        <p:spPr>
          <a:xfrm>
            <a:off x="8761583" y="3249981"/>
            <a:ext cx="1668605" cy="2131945"/>
          </a:xfrm>
          <a:prstGeom prst="rect">
            <a:avLst/>
          </a:prstGeom>
        </p:spPr>
      </p:pic>
      <p:pic>
        <p:nvPicPr>
          <p:cNvPr id="20" name="Bilde 19">
            <a:extLst>
              <a:ext uri="{FF2B5EF4-FFF2-40B4-BE49-F238E27FC236}">
                <a16:creationId xmlns:a16="http://schemas.microsoft.com/office/drawing/2014/main" id="{3BC6C832-D424-CC48-ABDA-8B4CF9E1A07F}"/>
              </a:ext>
            </a:extLst>
          </p:cNvPr>
          <p:cNvPicPr>
            <a:picLocks noChangeAspect="1"/>
          </p:cNvPicPr>
          <p:nvPr/>
        </p:nvPicPr>
        <p:blipFill rotWithShape="1">
          <a:blip r:embed="rId6"/>
          <a:srcRect b="24064"/>
          <a:stretch/>
        </p:blipFill>
        <p:spPr>
          <a:xfrm>
            <a:off x="4209146" y="5073146"/>
            <a:ext cx="1665174" cy="2116589"/>
          </a:xfrm>
          <a:prstGeom prst="rect">
            <a:avLst/>
          </a:prstGeom>
        </p:spPr>
      </p:pic>
      <p:pic>
        <p:nvPicPr>
          <p:cNvPr id="35" name="Bilde 34">
            <a:extLst>
              <a:ext uri="{FF2B5EF4-FFF2-40B4-BE49-F238E27FC236}">
                <a16:creationId xmlns:a16="http://schemas.microsoft.com/office/drawing/2014/main" id="{C3B8EC4F-7AF8-DB45-93B3-C27918AA8C5F}"/>
              </a:ext>
            </a:extLst>
          </p:cNvPr>
          <p:cNvPicPr>
            <a:picLocks noChangeAspect="1"/>
          </p:cNvPicPr>
          <p:nvPr/>
        </p:nvPicPr>
        <p:blipFill rotWithShape="1">
          <a:blip r:embed="rId7"/>
          <a:srcRect t="12470"/>
          <a:stretch/>
        </p:blipFill>
        <p:spPr>
          <a:xfrm>
            <a:off x="3297799" y="3249979"/>
            <a:ext cx="1667605" cy="2126035"/>
          </a:xfrm>
          <a:prstGeom prst="rect">
            <a:avLst/>
          </a:prstGeom>
        </p:spPr>
      </p:pic>
      <p:pic>
        <p:nvPicPr>
          <p:cNvPr id="37" name="Bilde 36">
            <a:extLst>
              <a:ext uri="{FF2B5EF4-FFF2-40B4-BE49-F238E27FC236}">
                <a16:creationId xmlns:a16="http://schemas.microsoft.com/office/drawing/2014/main" id="{BB04CF3A-61F3-7246-9F74-69D08987F486}"/>
              </a:ext>
            </a:extLst>
          </p:cNvPr>
          <p:cNvPicPr>
            <a:picLocks noChangeAspect="1"/>
          </p:cNvPicPr>
          <p:nvPr/>
        </p:nvPicPr>
        <p:blipFill rotWithShape="1">
          <a:blip r:embed="rId8"/>
          <a:srcRect b="30184"/>
          <a:stretch/>
        </p:blipFill>
        <p:spPr>
          <a:xfrm>
            <a:off x="5128174" y="3492987"/>
            <a:ext cx="1667604" cy="2126035"/>
          </a:xfrm>
          <a:prstGeom prst="rect">
            <a:avLst/>
          </a:prstGeom>
        </p:spPr>
      </p:pic>
      <p:pic>
        <p:nvPicPr>
          <p:cNvPr id="39" name="Bilde 38">
            <a:extLst>
              <a:ext uri="{FF2B5EF4-FFF2-40B4-BE49-F238E27FC236}">
                <a16:creationId xmlns:a16="http://schemas.microsoft.com/office/drawing/2014/main" id="{DD9CF08F-BE14-EA41-B01B-C53E91376B19}"/>
              </a:ext>
            </a:extLst>
          </p:cNvPr>
          <p:cNvPicPr>
            <a:picLocks noChangeAspect="1"/>
          </p:cNvPicPr>
          <p:nvPr/>
        </p:nvPicPr>
        <p:blipFill rotWithShape="1">
          <a:blip r:embed="rId9"/>
          <a:srcRect b="15502"/>
          <a:stretch/>
        </p:blipFill>
        <p:spPr>
          <a:xfrm>
            <a:off x="6027975" y="5073147"/>
            <a:ext cx="1668605" cy="2114910"/>
          </a:xfrm>
          <a:prstGeom prst="rect">
            <a:avLst/>
          </a:prstGeom>
        </p:spPr>
      </p:pic>
      <p:pic>
        <p:nvPicPr>
          <p:cNvPr id="42" name="Bilde 41">
            <a:extLst>
              <a:ext uri="{FF2B5EF4-FFF2-40B4-BE49-F238E27FC236}">
                <a16:creationId xmlns:a16="http://schemas.microsoft.com/office/drawing/2014/main" id="{8307863B-B18C-924F-9253-E2E6F2D758B8}"/>
              </a:ext>
            </a:extLst>
          </p:cNvPr>
          <p:cNvPicPr>
            <a:picLocks noChangeAspect="1"/>
          </p:cNvPicPr>
          <p:nvPr/>
        </p:nvPicPr>
        <p:blipFill rotWithShape="1">
          <a:blip r:embed="rId10"/>
          <a:srcRect b="15502"/>
          <a:stretch/>
        </p:blipFill>
        <p:spPr>
          <a:xfrm>
            <a:off x="7848237" y="5073146"/>
            <a:ext cx="1668605" cy="2114910"/>
          </a:xfrm>
          <a:prstGeom prst="rect">
            <a:avLst/>
          </a:prstGeom>
        </p:spPr>
      </p:pic>
      <p:pic>
        <p:nvPicPr>
          <p:cNvPr id="43" name="Bilde 42">
            <a:extLst>
              <a:ext uri="{FF2B5EF4-FFF2-40B4-BE49-F238E27FC236}">
                <a16:creationId xmlns:a16="http://schemas.microsoft.com/office/drawing/2014/main" id="{EC6EEF65-8BFA-CB44-B14A-E15587F6A32B}"/>
              </a:ext>
            </a:extLst>
          </p:cNvPr>
          <p:cNvPicPr>
            <a:picLocks noChangeAspect="1"/>
          </p:cNvPicPr>
          <p:nvPr/>
        </p:nvPicPr>
        <p:blipFill rotWithShape="1">
          <a:blip r:embed="rId11"/>
          <a:srcRect b="22722"/>
          <a:stretch/>
        </p:blipFill>
        <p:spPr>
          <a:xfrm>
            <a:off x="9671004" y="5073146"/>
            <a:ext cx="1665174" cy="2126036"/>
          </a:xfrm>
          <a:prstGeom prst="rect">
            <a:avLst/>
          </a:prstGeom>
        </p:spPr>
      </p:pic>
      <p:sp>
        <p:nvSpPr>
          <p:cNvPr id="2" name="Rektangel 1">
            <a:extLst>
              <a:ext uri="{FF2B5EF4-FFF2-40B4-BE49-F238E27FC236}">
                <a16:creationId xmlns:a16="http://schemas.microsoft.com/office/drawing/2014/main" id="{716E12EA-C550-E347-8386-E3DE2FF19D78}"/>
              </a:ext>
            </a:extLst>
          </p:cNvPr>
          <p:cNvSpPr/>
          <p:nvPr/>
        </p:nvSpPr>
        <p:spPr>
          <a:xfrm>
            <a:off x="3297798" y="2878960"/>
            <a:ext cx="1453063" cy="646205"/>
          </a:xfrm>
          <a:prstGeom prst="rect">
            <a:avLst/>
          </a:prstGeom>
        </p:spPr>
        <p:txBody>
          <a:bodyPr wrap="none">
            <a:spAutoFit/>
          </a:bodyPr>
          <a:lstStyle/>
          <a:p>
            <a:r>
              <a:rPr lang="nb-NO" sz="1800" b="1">
                <a:latin typeface="Segoe UI" panose="020B0502040204020203" pitchFamily="34" charset="0"/>
              </a:rPr>
              <a:t>ID-Gateway</a:t>
            </a:r>
            <a:br>
              <a:rPr lang="nb-NO" sz="1800" b="1">
                <a:latin typeface="Segoe UI" panose="020B0502040204020203" pitchFamily="34" charset="0"/>
              </a:rPr>
            </a:br>
            <a:endParaRPr lang="nb-NO" sz="1800" b="1"/>
          </a:p>
        </p:txBody>
      </p:sp>
      <p:sp>
        <p:nvSpPr>
          <p:cNvPr id="34" name="Rektangel 33">
            <a:extLst>
              <a:ext uri="{FF2B5EF4-FFF2-40B4-BE49-F238E27FC236}">
                <a16:creationId xmlns:a16="http://schemas.microsoft.com/office/drawing/2014/main" id="{1DF822EB-201F-A54A-888C-3CAB9C7188C1}"/>
              </a:ext>
            </a:extLst>
          </p:cNvPr>
          <p:cNvSpPr/>
          <p:nvPr/>
        </p:nvSpPr>
        <p:spPr>
          <a:xfrm>
            <a:off x="6722211" y="2531064"/>
            <a:ext cx="2039371" cy="953921"/>
          </a:xfrm>
          <a:prstGeom prst="rect">
            <a:avLst/>
          </a:prstGeom>
        </p:spPr>
        <p:txBody>
          <a:bodyPr wrap="square">
            <a:spAutoFit/>
          </a:bodyPr>
          <a:lstStyle/>
          <a:p>
            <a:pPr algn="ctr"/>
            <a:r>
              <a:rPr lang="nb-NO" sz="2000" b="1">
                <a:latin typeface="Segoe UI" panose="020B0502040204020203" pitchFamily="34" charset="0"/>
              </a:rPr>
              <a:t>eInnsyn</a:t>
            </a:r>
            <a:r>
              <a:rPr lang="nb-NO" sz="1800">
                <a:latin typeface="Segoe UI" panose="020B0502040204020203" pitchFamily="34" charset="0"/>
              </a:rPr>
              <a:t> </a:t>
            </a:r>
            <a:br>
              <a:rPr lang="nb-NO" sz="1800">
                <a:latin typeface="Segoe UI" panose="020B0502040204020203" pitchFamily="34" charset="0"/>
              </a:rPr>
            </a:br>
            <a:r>
              <a:rPr lang="nb-NO" sz="1800">
                <a:latin typeface="Segoe UI" panose="020B0502040204020203" pitchFamily="34" charset="0"/>
              </a:rPr>
              <a:t>(</a:t>
            </a:r>
            <a:r>
              <a:rPr lang="nb-NO" sz="1800" err="1">
                <a:latin typeface="Segoe UI" panose="020B0502040204020203" pitchFamily="34" charset="0"/>
              </a:rPr>
              <a:t>access</a:t>
            </a:r>
            <a:r>
              <a:rPr lang="nb-NO" sz="1800">
                <a:latin typeface="Segoe UI" panose="020B0502040204020203" pitchFamily="34" charset="0"/>
              </a:rPr>
              <a:t> to </a:t>
            </a:r>
            <a:r>
              <a:rPr lang="nb-NO" sz="1800" err="1">
                <a:latin typeface="Segoe UI" panose="020B0502040204020203" pitchFamily="34" charset="0"/>
              </a:rPr>
              <a:t>public</a:t>
            </a:r>
            <a:r>
              <a:rPr lang="nb-NO" sz="1800">
                <a:latin typeface="Segoe UI" panose="020B0502040204020203" pitchFamily="34" charset="0"/>
              </a:rPr>
              <a:t> </a:t>
            </a:r>
            <a:r>
              <a:rPr lang="nb-NO" sz="1800" err="1">
                <a:latin typeface="Segoe UI" panose="020B0502040204020203" pitchFamily="34" charset="0"/>
              </a:rPr>
              <a:t>documents</a:t>
            </a:r>
            <a:r>
              <a:rPr lang="nb-NO" sz="1800">
                <a:latin typeface="Segoe UI" panose="020B0502040204020203" pitchFamily="34" charset="0"/>
              </a:rPr>
              <a:t>)</a:t>
            </a:r>
            <a:endParaRPr lang="nb-NO" sz="1800"/>
          </a:p>
        </p:txBody>
      </p:sp>
      <p:sp>
        <p:nvSpPr>
          <p:cNvPr id="36" name="Rektangel 35">
            <a:extLst>
              <a:ext uri="{FF2B5EF4-FFF2-40B4-BE49-F238E27FC236}">
                <a16:creationId xmlns:a16="http://schemas.microsoft.com/office/drawing/2014/main" id="{730487C0-B318-B343-815A-44074D537022}"/>
              </a:ext>
            </a:extLst>
          </p:cNvPr>
          <p:cNvSpPr/>
          <p:nvPr/>
        </p:nvSpPr>
        <p:spPr>
          <a:xfrm>
            <a:off x="2800379" y="7199181"/>
            <a:ext cx="846542" cy="369260"/>
          </a:xfrm>
          <a:prstGeom prst="rect">
            <a:avLst/>
          </a:prstGeom>
        </p:spPr>
        <p:txBody>
          <a:bodyPr wrap="none">
            <a:spAutoFit/>
          </a:bodyPr>
          <a:lstStyle/>
          <a:p>
            <a:r>
              <a:rPr lang="nb-NO" sz="1800" b="1">
                <a:latin typeface="Segoe UI" panose="020B0502040204020203" pitchFamily="34" charset="0"/>
              </a:rPr>
              <a:t>Altinn</a:t>
            </a:r>
            <a:endParaRPr lang="nb-NO" sz="1700" b="1"/>
          </a:p>
        </p:txBody>
      </p:sp>
      <p:sp>
        <p:nvSpPr>
          <p:cNvPr id="38" name="Rektangel 37">
            <a:extLst>
              <a:ext uri="{FF2B5EF4-FFF2-40B4-BE49-F238E27FC236}">
                <a16:creationId xmlns:a16="http://schemas.microsoft.com/office/drawing/2014/main" id="{BD9D45D8-E2D9-ED46-B3AF-F4C9C893CCE8}"/>
              </a:ext>
            </a:extLst>
          </p:cNvPr>
          <p:cNvSpPr/>
          <p:nvPr/>
        </p:nvSpPr>
        <p:spPr>
          <a:xfrm>
            <a:off x="8608926" y="2751704"/>
            <a:ext cx="1936403" cy="646205"/>
          </a:xfrm>
          <a:prstGeom prst="rect">
            <a:avLst/>
          </a:prstGeom>
        </p:spPr>
        <p:txBody>
          <a:bodyPr wrap="square">
            <a:spAutoFit/>
          </a:bodyPr>
          <a:lstStyle/>
          <a:p>
            <a:pPr algn="ctr"/>
            <a:r>
              <a:rPr lang="nb-NO" sz="1800" b="1" err="1">
                <a:latin typeface="Segoe UI" panose="020B0502040204020203" pitchFamily="34" charset="0"/>
              </a:rPr>
              <a:t>Secure</a:t>
            </a:r>
            <a:r>
              <a:rPr lang="nb-NO" sz="1800" b="1">
                <a:latin typeface="Segoe UI" panose="020B0502040204020203" pitchFamily="34" charset="0"/>
              </a:rPr>
              <a:t> Message Exchange</a:t>
            </a:r>
            <a:endParaRPr lang="nb-NO" sz="1800" b="1"/>
          </a:p>
        </p:txBody>
      </p:sp>
      <p:sp>
        <p:nvSpPr>
          <p:cNvPr id="40" name="Rektangel 39">
            <a:extLst>
              <a:ext uri="{FF2B5EF4-FFF2-40B4-BE49-F238E27FC236}">
                <a16:creationId xmlns:a16="http://schemas.microsoft.com/office/drawing/2014/main" id="{323330FE-7B00-3747-9D2A-63D338FF9CCE}"/>
              </a:ext>
            </a:extLst>
          </p:cNvPr>
          <p:cNvSpPr/>
          <p:nvPr/>
        </p:nvSpPr>
        <p:spPr>
          <a:xfrm>
            <a:off x="10430186" y="2604916"/>
            <a:ext cx="2049520" cy="923150"/>
          </a:xfrm>
          <a:prstGeom prst="rect">
            <a:avLst/>
          </a:prstGeom>
        </p:spPr>
        <p:txBody>
          <a:bodyPr wrap="none">
            <a:spAutoFit/>
          </a:bodyPr>
          <a:lstStyle/>
          <a:p>
            <a:pPr algn="ctr"/>
            <a:r>
              <a:rPr lang="nb-NO" sz="1800" b="1">
                <a:latin typeface="Segoe UI" panose="020B0502040204020203" pitchFamily="34" charset="0"/>
              </a:rPr>
              <a:t>ELMA </a:t>
            </a:r>
            <a:br>
              <a:rPr lang="nb-NO" sz="1800" b="1">
                <a:latin typeface="Segoe UI" panose="020B0502040204020203" pitchFamily="34" charset="0"/>
              </a:rPr>
            </a:br>
            <a:r>
              <a:rPr lang="nb-NO" sz="1800">
                <a:latin typeface="Segoe UI" panose="020B0502040204020203" pitchFamily="34" charset="0"/>
              </a:rPr>
              <a:t>Electronic Trading </a:t>
            </a:r>
            <a:br>
              <a:rPr lang="nb-NO" sz="1800">
                <a:latin typeface="Segoe UI" panose="020B0502040204020203" pitchFamily="34" charset="0"/>
              </a:rPr>
            </a:br>
            <a:r>
              <a:rPr lang="nb-NO" sz="1800">
                <a:latin typeface="Segoe UI" panose="020B0502040204020203" pitchFamily="34" charset="0"/>
              </a:rPr>
              <a:t>Format</a:t>
            </a:r>
            <a:endParaRPr lang="nb-NO" sz="1800" b="1"/>
          </a:p>
        </p:txBody>
      </p:sp>
      <p:sp>
        <p:nvSpPr>
          <p:cNvPr id="41" name="Rektangel 40">
            <a:extLst>
              <a:ext uri="{FF2B5EF4-FFF2-40B4-BE49-F238E27FC236}">
                <a16:creationId xmlns:a16="http://schemas.microsoft.com/office/drawing/2014/main" id="{27B980E3-1A18-F942-9003-A9B0B36DDA8C}"/>
              </a:ext>
            </a:extLst>
          </p:cNvPr>
          <p:cNvSpPr/>
          <p:nvPr/>
        </p:nvSpPr>
        <p:spPr>
          <a:xfrm>
            <a:off x="4888633" y="2620390"/>
            <a:ext cx="1971373" cy="646205"/>
          </a:xfrm>
          <a:prstGeom prst="rect">
            <a:avLst/>
          </a:prstGeom>
        </p:spPr>
        <p:txBody>
          <a:bodyPr wrap="none">
            <a:spAutoFit/>
          </a:bodyPr>
          <a:lstStyle/>
          <a:p>
            <a:pPr algn="ctr"/>
            <a:r>
              <a:rPr lang="nb-NO" sz="1800" b="1">
                <a:latin typeface="Segoe UI" panose="020B0502040204020203" pitchFamily="34" charset="0"/>
              </a:rPr>
              <a:t>The </a:t>
            </a:r>
            <a:r>
              <a:rPr lang="nb-NO" sz="1800" b="1" err="1">
                <a:latin typeface="Segoe UI" panose="020B0502040204020203" pitchFamily="34" charset="0"/>
              </a:rPr>
              <a:t>Common</a:t>
            </a:r>
            <a:endParaRPr lang="nb-NO" sz="1800" b="1">
              <a:latin typeface="Segoe UI" panose="020B0502040204020203" pitchFamily="34" charset="0"/>
            </a:endParaRPr>
          </a:p>
          <a:p>
            <a:pPr algn="ctr"/>
            <a:r>
              <a:rPr lang="nb-NO" sz="1800" b="1" err="1">
                <a:latin typeface="Segoe UI" panose="020B0502040204020203" pitchFamily="34" charset="0"/>
              </a:rPr>
              <a:t>Contact</a:t>
            </a:r>
            <a:r>
              <a:rPr lang="nb-NO" sz="1800" b="1">
                <a:latin typeface="Segoe UI" panose="020B0502040204020203" pitchFamily="34" charset="0"/>
              </a:rPr>
              <a:t> Register</a:t>
            </a:r>
            <a:endParaRPr lang="nb-NO" sz="1800" b="1"/>
          </a:p>
        </p:txBody>
      </p:sp>
      <p:sp>
        <p:nvSpPr>
          <p:cNvPr id="44" name="Rektangel 43">
            <a:extLst>
              <a:ext uri="{FF2B5EF4-FFF2-40B4-BE49-F238E27FC236}">
                <a16:creationId xmlns:a16="http://schemas.microsoft.com/office/drawing/2014/main" id="{7CC30B08-940E-8A4C-A412-364701982BEE}"/>
              </a:ext>
            </a:extLst>
          </p:cNvPr>
          <p:cNvSpPr/>
          <p:nvPr/>
        </p:nvSpPr>
        <p:spPr>
          <a:xfrm>
            <a:off x="4229866" y="7188055"/>
            <a:ext cx="1668604" cy="923150"/>
          </a:xfrm>
          <a:prstGeom prst="rect">
            <a:avLst/>
          </a:prstGeom>
        </p:spPr>
        <p:txBody>
          <a:bodyPr wrap="square">
            <a:spAutoFit/>
          </a:bodyPr>
          <a:lstStyle/>
          <a:p>
            <a:pPr algn="ctr"/>
            <a:r>
              <a:rPr lang="nb-NO" sz="1800" b="1">
                <a:latin typeface="Segoe UI" panose="020B0502040204020203" pitchFamily="34" charset="0"/>
              </a:rPr>
              <a:t>Digital </a:t>
            </a:r>
            <a:r>
              <a:rPr lang="nb-NO" sz="1800" b="1" err="1">
                <a:latin typeface="Segoe UI" panose="020B0502040204020203" pitchFamily="34" charset="0"/>
              </a:rPr>
              <a:t>Letterbox</a:t>
            </a:r>
            <a:r>
              <a:rPr lang="nb-NO" sz="1800" b="1">
                <a:latin typeface="Segoe UI" panose="020B0502040204020203" pitchFamily="34" charset="0"/>
              </a:rPr>
              <a:t> for Citizens</a:t>
            </a:r>
            <a:endParaRPr lang="nb-NO" sz="1800" b="1"/>
          </a:p>
        </p:txBody>
      </p:sp>
      <p:sp>
        <p:nvSpPr>
          <p:cNvPr id="45" name="Rektangel 44">
            <a:extLst>
              <a:ext uri="{FF2B5EF4-FFF2-40B4-BE49-F238E27FC236}">
                <a16:creationId xmlns:a16="http://schemas.microsoft.com/office/drawing/2014/main" id="{0623E5B0-F2B2-C54B-8882-A6EF81A6F9C2}"/>
              </a:ext>
            </a:extLst>
          </p:cNvPr>
          <p:cNvSpPr/>
          <p:nvPr/>
        </p:nvSpPr>
        <p:spPr>
          <a:xfrm>
            <a:off x="6304078" y="7188055"/>
            <a:ext cx="1135025" cy="369260"/>
          </a:xfrm>
          <a:prstGeom prst="rect">
            <a:avLst/>
          </a:prstGeom>
        </p:spPr>
        <p:txBody>
          <a:bodyPr wrap="none">
            <a:spAutoFit/>
          </a:bodyPr>
          <a:lstStyle/>
          <a:p>
            <a:r>
              <a:rPr lang="nb-NO" sz="1800" b="1" err="1">
                <a:latin typeface="Segoe UI" panose="020B0502040204020203" pitchFamily="34" charset="0"/>
              </a:rPr>
              <a:t>eSigning</a:t>
            </a:r>
            <a:endParaRPr lang="nb-NO" sz="1700" b="1"/>
          </a:p>
        </p:txBody>
      </p:sp>
      <p:sp>
        <p:nvSpPr>
          <p:cNvPr id="46" name="Rektangel 45">
            <a:extLst>
              <a:ext uri="{FF2B5EF4-FFF2-40B4-BE49-F238E27FC236}">
                <a16:creationId xmlns:a16="http://schemas.microsoft.com/office/drawing/2014/main" id="{79A64D22-1DEF-544D-9E33-89A43596B1C6}"/>
              </a:ext>
            </a:extLst>
          </p:cNvPr>
          <p:cNvSpPr/>
          <p:nvPr/>
        </p:nvSpPr>
        <p:spPr>
          <a:xfrm>
            <a:off x="7871165" y="7188055"/>
            <a:ext cx="1825592" cy="369260"/>
          </a:xfrm>
          <a:prstGeom prst="rect">
            <a:avLst/>
          </a:prstGeom>
        </p:spPr>
        <p:txBody>
          <a:bodyPr wrap="none">
            <a:spAutoFit/>
          </a:bodyPr>
          <a:lstStyle/>
          <a:p>
            <a:r>
              <a:rPr lang="nb-NO" sz="1800" b="1">
                <a:latin typeface="Segoe UI" panose="020B0502040204020203" pitchFamily="34" charset="0"/>
              </a:rPr>
              <a:t>Machine Portal</a:t>
            </a:r>
          </a:p>
        </p:txBody>
      </p:sp>
      <p:sp>
        <p:nvSpPr>
          <p:cNvPr id="47" name="Rektangel 46">
            <a:extLst>
              <a:ext uri="{FF2B5EF4-FFF2-40B4-BE49-F238E27FC236}">
                <a16:creationId xmlns:a16="http://schemas.microsoft.com/office/drawing/2014/main" id="{94E3A575-7804-F241-92C4-917B33372FB6}"/>
              </a:ext>
            </a:extLst>
          </p:cNvPr>
          <p:cNvSpPr/>
          <p:nvPr/>
        </p:nvSpPr>
        <p:spPr>
          <a:xfrm>
            <a:off x="9726463" y="7199181"/>
            <a:ext cx="1763876" cy="646205"/>
          </a:xfrm>
          <a:prstGeom prst="rect">
            <a:avLst/>
          </a:prstGeom>
        </p:spPr>
        <p:txBody>
          <a:bodyPr wrap="square">
            <a:spAutoFit/>
          </a:bodyPr>
          <a:lstStyle/>
          <a:p>
            <a:pPr algn="ctr"/>
            <a:r>
              <a:rPr lang="nb-NO" sz="1800" b="1" err="1">
                <a:latin typeface="Segoe UI" panose="020B0502040204020203" pitchFamily="34" charset="0"/>
              </a:rPr>
              <a:t>Common</a:t>
            </a:r>
            <a:r>
              <a:rPr lang="nb-NO" sz="1800" b="1">
                <a:latin typeface="Segoe UI" panose="020B0502040204020203" pitchFamily="34" charset="0"/>
              </a:rPr>
              <a:t> Data </a:t>
            </a:r>
            <a:r>
              <a:rPr lang="nb-NO" sz="1800" b="1" err="1">
                <a:latin typeface="Segoe UI" panose="020B0502040204020203" pitchFamily="34" charset="0"/>
              </a:rPr>
              <a:t>catalogue</a:t>
            </a:r>
            <a:endParaRPr lang="nb-NO" sz="1800" b="1">
              <a:latin typeface="Segoe UI" panose="020B0502040204020203" pitchFamily="34" charset="0"/>
            </a:endParaRPr>
          </a:p>
        </p:txBody>
      </p:sp>
      <p:pic>
        <p:nvPicPr>
          <p:cNvPr id="17" name="Bilde 16">
            <a:extLst>
              <a:ext uri="{FF2B5EF4-FFF2-40B4-BE49-F238E27FC236}">
                <a16:creationId xmlns:a16="http://schemas.microsoft.com/office/drawing/2014/main" id="{52F93910-B2C2-ED41-8281-2451D2C27CB2}"/>
              </a:ext>
            </a:extLst>
          </p:cNvPr>
          <p:cNvPicPr>
            <a:picLocks noChangeAspect="1"/>
          </p:cNvPicPr>
          <p:nvPr/>
        </p:nvPicPr>
        <p:blipFill rotWithShape="1">
          <a:blip r:embed="rId12"/>
          <a:srcRect t="12928"/>
          <a:stretch/>
        </p:blipFill>
        <p:spPr>
          <a:xfrm>
            <a:off x="10582842" y="3249979"/>
            <a:ext cx="1668606" cy="2131946"/>
          </a:xfrm>
          <a:prstGeom prst="rect">
            <a:avLst/>
          </a:prstGeom>
        </p:spPr>
      </p:pic>
    </p:spTree>
    <p:extLst>
      <p:ext uri="{BB962C8B-B14F-4D97-AF65-F5344CB8AC3E}">
        <p14:creationId xmlns:p14="http://schemas.microsoft.com/office/powerpoint/2010/main" val="13423625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OTLTIMEBANDSHAPEPADDINGTOP" val="7"/>
  <p:tag name="OTLMARKERSHAPE" val="OTL"/>
  <p:tag name="OTLTIMEBANDCULTUREINFO" val="en-US"/>
  <p:tag name="OTLTIMEBANDQUICKPOSITION" val="Custom"/>
  <p:tag name="OTLTIMEBANDTHREEDEFFECTS" val="None"/>
  <p:tag name="OTLTIMEBANDAUTODATERANGE" val="True"/>
  <p:tag name="OTLTIMEBANDSTARTDATE" val="0001-01-01T00:00:00.0000000"/>
  <p:tag name="OTLTIMEBANDENDDATE" val="2069-04-22T00:56:00.0000000"/>
  <p:tag name="OTLTIMEBANDWORKINGDAYS" val="Standard"/>
  <p:tag name="OTLTIMEBANDELAPSEDTIMEEXTENSION" val="False"/>
  <p:tag name="OTLTIMEBANDUSETIME" val="False"/>
  <p:tag name="OTLTIMEBANDTIMECONFIGWORKDAYSTART" val="00:00:00"/>
  <p:tag name="OTLTIMEBANDTIMECONFIGWORKDAYEND" val="23:59:00"/>
  <p:tag name="OTLTIMEBANDAPPENDYEARONYEARCHANGE" val="True"/>
  <p:tag name="OTLTIMEBANDSCALEMARKING" val="None"/>
  <p:tag name="OTLRIGHTENDCAPSMARGINRIGHT" val="25"/>
  <p:tag name="OTLLEFTENDCAPSMARGINLEFT" val="52"/>
  <p:tag name="OTLTIMEBANDFYSTARTMONTH" val="January"/>
  <p:tag name="OTLTIMEBANDSHOWFYLABEL" val="True"/>
  <p:tag name="OTLTIMEBANDUSESTARTINGOFTHEYEARFORFYNUMBERING" val="True"/>
  <p:tag name="OTLTIMEBANDRESERVEDLEFTAREAWIDTH" val="0"/>
  <p:tag name="OTLTIMEBANDRESERVEDLEFTAREAISSET" val="False"/>
  <p:tag name="OTLTIMEBANDSCALEFORMAT" val="MMM"/>
  <p:tag name="OTLTIMEBANDSCALETYPE" val="Years"/>
  <p:tag name="OTLTIMEBANDSHAPETYPE" val="RectangleTimeband"/>
  <p:tag name="OTLTIMEBANDSHAPEHEIGHT" val="30"/>
</p:tagLst>
</file>

<file path=ppt/theme/theme1.xml><?xml version="1.0" encoding="utf-8"?>
<a:theme xmlns:a="http://schemas.openxmlformats.org/drawingml/2006/main" name="Digdir PPTmal">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gelsk" id="{9590665C-7DCB-4A57-9613-66C5DCECD862}" vid="{44923206-AFD3-4E70-B03D-C6CA90A78EEC}"/>
    </a:ext>
  </a:extLst>
</a:theme>
</file>

<file path=ppt/theme/theme2.xml><?xml version="1.0" encoding="utf-8"?>
<a:theme xmlns:a="http://schemas.openxmlformats.org/drawingml/2006/main" name="Overgang Introslides - Med lyd">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gelsk" id="{9590665C-7DCB-4A57-9613-66C5DCECD862}" vid="{44923206-AFD3-4E70-B03D-C6CA90A78EEC}"/>
    </a:ext>
  </a:extLst>
</a:theme>
</file>

<file path=ppt/theme/theme3.xml><?xml version="1.0" encoding="utf-8"?>
<a:theme xmlns:a="http://schemas.openxmlformats.org/drawingml/2006/main" name="Overgang Introslides - Uten lyd">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gelsk" id="{9590665C-7DCB-4A57-9613-66C5DCECD862}" vid="{44923206-AFD3-4E70-B03D-C6CA90A78EEC}"/>
    </a:ext>
  </a:extLst>
</a:theme>
</file>

<file path=ppt/theme/theme4.xml><?xml version="1.0" encoding="utf-8"?>
<a:theme xmlns:a="http://schemas.openxmlformats.org/drawingml/2006/main" name="1_Digdir PPTmal">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dir_ppt_mal" id="{09402E70-7836-4A76-98C1-D621FB816469}" vid="{F513D9EA-257E-4DB9-BFBF-9A5262E320A6}"/>
    </a:ext>
  </a:extLst>
</a:theme>
</file>

<file path=ppt/theme/theme5.xml><?xml version="1.0" encoding="utf-8"?>
<a:theme xmlns:a="http://schemas.openxmlformats.org/drawingml/2006/main" name="1_Egendefinert utformi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vergang Introslides - Med lyd">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dir_ppt_mal" id="{09402E70-7836-4A76-98C1-D621FB816469}" vid="{F8C07AF9-138E-458F-9801-2AB7D1CB6417}"/>
    </a:ext>
  </a:extLst>
</a:theme>
</file>

<file path=ppt/theme/theme7.xml><?xml version="1.0" encoding="utf-8"?>
<a:theme xmlns:a="http://schemas.openxmlformats.org/drawingml/2006/main" name="2_Digdir PPTmal">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gelsk" id="{9590665C-7DCB-4A57-9613-66C5DCECD862}" vid="{44923206-AFD3-4E70-B03D-C6CA90A78EEC}"/>
    </a:ext>
  </a:extLst>
</a:theme>
</file>

<file path=ppt/theme/theme8.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Έγγραφο" ma:contentTypeID="0x0101005AF7A52ADCE99F4CA4F4FD8CBADCD859" ma:contentTypeVersion="8" ma:contentTypeDescription="Δημιουργία νέου εγγράφου" ma:contentTypeScope="" ma:versionID="948ec9b8caafe2333927cee0f23d52c6">
  <xsd:schema xmlns:xsd="http://www.w3.org/2001/XMLSchema" xmlns:xs="http://www.w3.org/2001/XMLSchema" xmlns:p="http://schemas.microsoft.com/office/2006/metadata/properties" xmlns:ns2="a33f65b3-4da1-42a1-873d-b8b25791b5df" targetNamespace="http://schemas.microsoft.com/office/2006/metadata/properties" ma:root="true" ma:fieldsID="104af40ba0dba3e6385cd7494cbf574a" ns2:_="">
    <xsd:import namespace="a33f65b3-4da1-42a1-873d-b8b25791b5d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3f65b3-4da1-42a1-873d-b8b25791b5d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Τύπος περιεχομένου"/>
        <xsd:element ref="dc:title" minOccurs="0" maxOccurs="1" ma:index="4" ma:displayName="Τίτλο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6C94D49-6C68-4F74-9DCF-9E77FF318297}"/>
</file>

<file path=customXml/itemProps2.xml><?xml version="1.0" encoding="utf-8"?>
<ds:datastoreItem xmlns:ds="http://schemas.openxmlformats.org/officeDocument/2006/customXml" ds:itemID="{1AB2C36C-7B58-4803-8E24-941D293E580D}">
  <ds:schemaRefs>
    <ds:schemaRef ds:uri="http://schemas.microsoft.com/sharepoint/v3/contenttype/forms"/>
  </ds:schemaRefs>
</ds:datastoreItem>
</file>

<file path=customXml/itemProps3.xml><?xml version="1.0" encoding="utf-8"?>
<ds:datastoreItem xmlns:ds="http://schemas.openxmlformats.org/officeDocument/2006/customXml" ds:itemID="{B5DCB5C7-F4C7-4752-83C8-1C8D439AF7FE}">
  <ds:schemaRefs>
    <ds:schemaRef ds:uri="http://schemas.microsoft.com/office/2006/documentManagement/types"/>
    <ds:schemaRef ds:uri="http://www.w3.org/XML/1998/namespace"/>
    <ds:schemaRef ds:uri="c24de2e1-9123-4dbe-8c3c-5f092863deeb"/>
    <ds:schemaRef ds:uri="http://purl.org/dc/dcmitype/"/>
    <ds:schemaRef ds:uri="http://schemas.openxmlformats.org/package/2006/metadata/core-properties"/>
    <ds:schemaRef ds:uri="60d1c246-9c36-4aac-9a2d-e24bc9fc826c"/>
    <ds:schemaRef ds:uri="http://schemas.microsoft.com/office/infopath/2007/PartnerControls"/>
    <ds:schemaRef ds:uri="http://schemas.microsoft.com/office/2006/metadata/properties"/>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0</TotalTime>
  <Words>2874</Words>
  <Application>Microsoft Office PowerPoint</Application>
  <PresentationFormat>Egendefinert</PresentationFormat>
  <Paragraphs>330</Paragraphs>
  <Slides>43</Slides>
  <Notes>26</Notes>
  <HiddenSlides>10</HiddenSlides>
  <MMClips>0</MMClips>
  <ScaleCrop>false</ScaleCrop>
  <HeadingPairs>
    <vt:vector size="8" baseType="variant">
      <vt:variant>
        <vt:lpstr>Brukte skrifter</vt:lpstr>
      </vt:variant>
      <vt:variant>
        <vt:i4>8</vt:i4>
      </vt:variant>
      <vt:variant>
        <vt:lpstr>Tema</vt:lpstr>
      </vt:variant>
      <vt:variant>
        <vt:i4>7</vt:i4>
      </vt:variant>
      <vt:variant>
        <vt:lpstr>Innebygde OLE-servere</vt:lpstr>
      </vt:variant>
      <vt:variant>
        <vt:i4>1</vt:i4>
      </vt:variant>
      <vt:variant>
        <vt:lpstr>Lysbildetitler</vt:lpstr>
      </vt:variant>
      <vt:variant>
        <vt:i4>43</vt:i4>
      </vt:variant>
    </vt:vector>
  </HeadingPairs>
  <TitlesOfParts>
    <vt:vector size="59" baseType="lpstr">
      <vt:lpstr>Aptos</vt:lpstr>
      <vt:lpstr>Arial</vt:lpstr>
      <vt:lpstr>Calibri</vt:lpstr>
      <vt:lpstr>Calibri Light</vt:lpstr>
      <vt:lpstr>DIN-reg</vt:lpstr>
      <vt:lpstr>Helvetica Neue</vt:lpstr>
      <vt:lpstr>Inter</vt:lpstr>
      <vt:lpstr>Segoe UI</vt:lpstr>
      <vt:lpstr>Digdir PPTmal</vt:lpstr>
      <vt:lpstr>Overgang Introslides - Med lyd</vt:lpstr>
      <vt:lpstr>Overgang Introslides - Uten lyd</vt:lpstr>
      <vt:lpstr>1_Digdir PPTmal</vt:lpstr>
      <vt:lpstr>1_Egendefinert utforming</vt:lpstr>
      <vt:lpstr>1_Overgang Introslides - Med lyd</vt:lpstr>
      <vt:lpstr>2_Digdir PPTmal</vt:lpstr>
      <vt:lpstr>think-cell Slide</vt:lpstr>
      <vt:lpstr>Norway’s digitalisation journey  Meeting with German delegation    September 17th 2024</vt:lpstr>
      <vt:lpstr>Meeting agenda</vt:lpstr>
      <vt:lpstr>PowerPoint-presentasjon</vt:lpstr>
      <vt:lpstr>OUR MISSION  Digitalisation = simpler everyday life for citizens and businesses</vt:lpstr>
      <vt:lpstr>PowerPoint-presentasjon</vt:lpstr>
      <vt:lpstr>OUR MISSION</vt:lpstr>
      <vt:lpstr>PowerPoint-presentasjon</vt:lpstr>
      <vt:lpstr>PowerPoint-presentasjon</vt:lpstr>
      <vt:lpstr>PowerPoint-presentasjon</vt:lpstr>
      <vt:lpstr>PowerPoint-presentasjon</vt:lpstr>
      <vt:lpstr>More information</vt:lpstr>
      <vt:lpstr>Benchmarking</vt:lpstr>
      <vt:lpstr>Norway among the best, but not keeping up</vt:lpstr>
      <vt:lpstr>Norway among the best, but not keeping up</vt:lpstr>
      <vt:lpstr>Between two strategies</vt:lpstr>
      <vt:lpstr>PowerPoint-presentasjon</vt:lpstr>
      <vt:lpstr>7 life events with high priority towards 2025</vt:lpstr>
      <vt:lpstr>Main goals – status report 2024</vt:lpstr>
      <vt:lpstr>Digital strategy 2024 - 2030 </vt:lpstr>
      <vt:lpstr>PowerPoint-presentasjon</vt:lpstr>
      <vt:lpstr>PowerPoint-presentasjon</vt:lpstr>
      <vt:lpstr>PowerPoint-presentasjon</vt:lpstr>
      <vt:lpstr>eIDs in Norway</vt:lpstr>
      <vt:lpstr>PowerPoint-presentasjon</vt:lpstr>
      <vt:lpstr>PowerPoint-presentasjon</vt:lpstr>
      <vt:lpstr>Freedom of information act</vt:lpstr>
      <vt:lpstr>PowerPoint-presentasjon</vt:lpstr>
      <vt:lpstr>PowerPoint-presentasjon</vt:lpstr>
      <vt:lpstr>eID in Norway</vt:lpstr>
      <vt:lpstr>Status eID</vt:lpstr>
      <vt:lpstr>eIDs in Norway</vt:lpstr>
      <vt:lpstr>PowerPoint-presentasjon</vt:lpstr>
      <vt:lpstr>Possible timeline for eIDAS 2.0</vt:lpstr>
      <vt:lpstr>On-going initiatives in Norway</vt:lpstr>
      <vt:lpstr>AI: Norway ranked no. 13 of 193 countries</vt:lpstr>
      <vt:lpstr>PowerPoint-presentasjon</vt:lpstr>
      <vt:lpstr>PowerPoint-presentasjon</vt:lpstr>
      <vt:lpstr>Digital ecosystem and infrastructure</vt:lpstr>
      <vt:lpstr>PowerPoint-presentasjon</vt:lpstr>
      <vt:lpstr>Public – private collaboration</vt:lpstr>
      <vt:lpstr>Cooperation makes «everything» possible</vt:lpstr>
      <vt:lpstr>Main priorities for Digdir now</vt:lpstr>
      <vt:lpstr>Digdir.no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Evensen, Marcus Alexander</dc:creator>
  <cp:lastModifiedBy>Sunnevåg, Tor Arild</cp:lastModifiedBy>
  <cp:revision>2</cp:revision>
  <cp:lastPrinted>2022-09-22T06:54:51Z</cp:lastPrinted>
  <dcterms:created xsi:type="dcterms:W3CDTF">2017-11-06T06:44:02Z</dcterms:created>
  <dcterms:modified xsi:type="dcterms:W3CDTF">2024-09-16T08:00:38Z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0x0101005AF7A52ADCE99F4CA4F4FD8CBADCD859</vt:lpwstr>
  </property>
</Properties>
</file>