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0" r:id="rId4"/>
  </p:sldMasterIdLst>
  <p:notesMasterIdLst>
    <p:notesMasterId r:id="rId25"/>
  </p:notesMasterIdLst>
  <p:sldIdLst>
    <p:sldId id="266" r:id="rId5"/>
    <p:sldId id="30024" r:id="rId6"/>
    <p:sldId id="30010" r:id="rId7"/>
    <p:sldId id="302" r:id="rId8"/>
    <p:sldId id="30009" r:id="rId9"/>
    <p:sldId id="305" r:id="rId10"/>
    <p:sldId id="309" r:id="rId11"/>
    <p:sldId id="304" r:id="rId12"/>
    <p:sldId id="30013" r:id="rId13"/>
    <p:sldId id="30021" r:id="rId14"/>
    <p:sldId id="30018" r:id="rId15"/>
    <p:sldId id="30023" r:id="rId16"/>
    <p:sldId id="307" r:id="rId17"/>
    <p:sldId id="315" r:id="rId18"/>
    <p:sldId id="30012" r:id="rId19"/>
    <p:sldId id="30016" r:id="rId20"/>
    <p:sldId id="30015" r:id="rId21"/>
    <p:sldId id="30014" r:id="rId22"/>
    <p:sldId id="30019" r:id="rId23"/>
    <p:sldId id="303" r:id="rId24"/>
  </p:sldIdLst>
  <p:sldSz cx="12190413" cy="6859588"/>
  <p:notesSz cx="6669088" cy="9928225"/>
  <p:defaultTextStyle>
    <a:defPPr>
      <a:defRPr lang="nb-NO"/>
    </a:defPPr>
    <a:lvl1pPr marL="0" algn="l" defTabSz="914355" rtl="0" eaLnBrk="1" latinLnBrk="0" hangingPunct="1">
      <a:defRPr sz="1800" kern="1200">
        <a:solidFill>
          <a:schemeClr val="tx1"/>
        </a:solidFill>
        <a:latin typeface="+mn-lt"/>
        <a:ea typeface="+mn-ea"/>
        <a:cs typeface="+mn-cs"/>
      </a:defRPr>
    </a:lvl1pPr>
    <a:lvl2pPr marL="457177"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3"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7" algn="l" defTabSz="91435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77CC"/>
    <a:srgbClr val="F58E8E"/>
    <a:srgbClr val="F49435"/>
    <a:srgbClr val="47E25C"/>
    <a:srgbClr val="FFF0C7"/>
    <a:srgbClr val="CCFDD0"/>
    <a:srgbClr val="6D7879"/>
    <a:srgbClr val="414849"/>
    <a:srgbClr val="343433"/>
    <a:srgbClr val="3FA4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913" autoAdjust="0"/>
  </p:normalViewPr>
  <p:slideViewPr>
    <p:cSldViewPr snapToGrid="0">
      <p:cViewPr varScale="1">
        <p:scale>
          <a:sx n="109" d="100"/>
          <a:sy n="109" d="100"/>
        </p:scale>
        <p:origin x="636" y="120"/>
      </p:cViewPr>
      <p:guideLst>
        <p:guide orient="horz" pos="2161"/>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ansen, Arnt" userId="5d4bdaa3-e4e8-4afe-b49f-34109a42b675" providerId="ADAL" clId="{E4487F26-DE50-4EBD-8A67-F264B5D07C0C}"/>
    <pc:docChg chg="delSld">
      <pc:chgData name="Kristiansen, Arnt" userId="5d4bdaa3-e4e8-4afe-b49f-34109a42b675" providerId="ADAL" clId="{E4487F26-DE50-4EBD-8A67-F264B5D07C0C}" dt="2022-10-13T13:04:26.795" v="1" actId="2696"/>
      <pc:docMkLst>
        <pc:docMk/>
      </pc:docMkLst>
      <pc:sldChg chg="del">
        <pc:chgData name="Kristiansen, Arnt" userId="5d4bdaa3-e4e8-4afe-b49f-34109a42b675" providerId="ADAL" clId="{E4487F26-DE50-4EBD-8A67-F264B5D07C0C}" dt="2022-10-13T13:04:23.764" v="0" actId="2696"/>
        <pc:sldMkLst>
          <pc:docMk/>
          <pc:sldMk cId="504351500" sldId="299"/>
        </pc:sldMkLst>
      </pc:sldChg>
      <pc:sldChg chg="del">
        <pc:chgData name="Kristiansen, Arnt" userId="5d4bdaa3-e4e8-4afe-b49f-34109a42b675" providerId="ADAL" clId="{E4487F26-DE50-4EBD-8A67-F264B5D07C0C}" dt="2022-10-13T13:04:26.795" v="1" actId="2696"/>
        <pc:sldMkLst>
          <pc:docMk/>
          <pc:sldMk cId="398697238" sldId="300"/>
        </pc:sldMkLst>
      </pc:sldChg>
    </pc:docChg>
  </pc:docChgLst>
  <pc:docChgLst>
    <pc:chgData name="Kristiansen, Arnt" userId="5d4bdaa3-e4e8-4afe-b49f-34109a42b675" providerId="ADAL" clId="{864864D4-735A-4AA5-AD1C-2D2E58BAD8AD}"/>
    <pc:docChg chg="undo custSel addSld delSld modSld sldOrd">
      <pc:chgData name="Kristiansen, Arnt" userId="5d4bdaa3-e4e8-4afe-b49f-34109a42b675" providerId="ADAL" clId="{864864D4-735A-4AA5-AD1C-2D2E58BAD8AD}" dt="2024-06-28T09:20:25.772" v="1982" actId="20577"/>
      <pc:docMkLst>
        <pc:docMk/>
      </pc:docMkLst>
      <pc:sldChg chg="modNotesTx">
        <pc:chgData name="Kristiansen, Arnt" userId="5d4bdaa3-e4e8-4afe-b49f-34109a42b675" providerId="ADAL" clId="{864864D4-735A-4AA5-AD1C-2D2E58BAD8AD}" dt="2024-06-18T11:54:10.184" v="1112" actId="20577"/>
        <pc:sldMkLst>
          <pc:docMk/>
          <pc:sldMk cId="1999852030" sldId="266"/>
        </pc:sldMkLst>
      </pc:sldChg>
      <pc:sldChg chg="ord modNotesTx">
        <pc:chgData name="Kristiansen, Arnt" userId="5d4bdaa3-e4e8-4afe-b49f-34109a42b675" providerId="ADAL" clId="{864864D4-735A-4AA5-AD1C-2D2E58BAD8AD}" dt="2024-06-18T08:22:22.199" v="1073" actId="20577"/>
        <pc:sldMkLst>
          <pc:docMk/>
          <pc:sldMk cId="88659990" sldId="303"/>
        </pc:sldMkLst>
      </pc:sldChg>
      <pc:sldChg chg="modSp mod modShow">
        <pc:chgData name="Kristiansen, Arnt" userId="5d4bdaa3-e4e8-4afe-b49f-34109a42b675" providerId="ADAL" clId="{864864D4-735A-4AA5-AD1C-2D2E58BAD8AD}" dt="2024-06-18T08:47:34.435" v="1110" actId="729"/>
        <pc:sldMkLst>
          <pc:docMk/>
          <pc:sldMk cId="1067679531" sldId="304"/>
        </pc:sldMkLst>
        <pc:spChg chg="mod">
          <ac:chgData name="Kristiansen, Arnt" userId="5d4bdaa3-e4e8-4afe-b49f-34109a42b675" providerId="ADAL" clId="{864864D4-735A-4AA5-AD1C-2D2E58BAD8AD}" dt="2024-06-18T07:19:17.311" v="750" actId="20577"/>
          <ac:spMkLst>
            <pc:docMk/>
            <pc:sldMk cId="1067679531" sldId="304"/>
            <ac:spMk id="3" creationId="{5B5F7C6E-2800-15F3-F5B8-9F6F974B0696}"/>
          </ac:spMkLst>
        </pc:spChg>
        <pc:spChg chg="mod">
          <ac:chgData name="Kristiansen, Arnt" userId="5d4bdaa3-e4e8-4afe-b49f-34109a42b675" providerId="ADAL" clId="{864864D4-735A-4AA5-AD1C-2D2E58BAD8AD}" dt="2024-06-18T07:19:24.761" v="751" actId="20577"/>
          <ac:spMkLst>
            <pc:docMk/>
            <pc:sldMk cId="1067679531" sldId="304"/>
            <ac:spMk id="4" creationId="{781E97B7-3AD3-3E7D-44D5-FC2E7A1BD4E2}"/>
          </ac:spMkLst>
        </pc:spChg>
      </pc:sldChg>
      <pc:sldChg chg="modSp mod">
        <pc:chgData name="Kristiansen, Arnt" userId="5d4bdaa3-e4e8-4afe-b49f-34109a42b675" providerId="ADAL" clId="{864864D4-735A-4AA5-AD1C-2D2E58BAD8AD}" dt="2024-06-28T09:20:25.772" v="1982" actId="20577"/>
        <pc:sldMkLst>
          <pc:docMk/>
          <pc:sldMk cId="37905667" sldId="305"/>
        </pc:sldMkLst>
        <pc:spChg chg="mod">
          <ac:chgData name="Kristiansen, Arnt" userId="5d4bdaa3-e4e8-4afe-b49f-34109a42b675" providerId="ADAL" clId="{864864D4-735A-4AA5-AD1C-2D2E58BAD8AD}" dt="2024-06-28T09:20:25.772" v="1982" actId="20577"/>
          <ac:spMkLst>
            <pc:docMk/>
            <pc:sldMk cId="37905667" sldId="305"/>
            <ac:spMk id="4" creationId="{C3D1EC2D-9FE3-C102-898D-0CEF30E51BB1}"/>
          </ac:spMkLst>
        </pc:spChg>
      </pc:sldChg>
      <pc:sldChg chg="del">
        <pc:chgData name="Kristiansen, Arnt" userId="5d4bdaa3-e4e8-4afe-b49f-34109a42b675" providerId="ADAL" clId="{864864D4-735A-4AA5-AD1C-2D2E58BAD8AD}" dt="2024-06-18T08:01:43.501" v="948" actId="2696"/>
        <pc:sldMkLst>
          <pc:docMk/>
          <pc:sldMk cId="2599553331" sldId="306"/>
        </pc:sldMkLst>
      </pc:sldChg>
      <pc:sldChg chg="mod modShow">
        <pc:chgData name="Kristiansen, Arnt" userId="5d4bdaa3-e4e8-4afe-b49f-34109a42b675" providerId="ADAL" clId="{864864D4-735A-4AA5-AD1C-2D2E58BAD8AD}" dt="2024-06-18T07:39:42.326" v="798" actId="729"/>
        <pc:sldMkLst>
          <pc:docMk/>
          <pc:sldMk cId="868500162" sldId="307"/>
        </pc:sldMkLst>
      </pc:sldChg>
      <pc:sldChg chg="mod modShow">
        <pc:chgData name="Kristiansen, Arnt" userId="5d4bdaa3-e4e8-4afe-b49f-34109a42b675" providerId="ADAL" clId="{864864D4-735A-4AA5-AD1C-2D2E58BAD8AD}" dt="2024-06-18T07:02:18.443" v="588" actId="729"/>
        <pc:sldMkLst>
          <pc:docMk/>
          <pc:sldMk cId="3233875043" sldId="309"/>
        </pc:sldMkLst>
      </pc:sldChg>
      <pc:sldChg chg="modSp mod ord modShow modNotesTx">
        <pc:chgData name="Kristiansen, Arnt" userId="5d4bdaa3-e4e8-4afe-b49f-34109a42b675" providerId="ADAL" clId="{864864D4-735A-4AA5-AD1C-2D2E58BAD8AD}" dt="2024-06-28T07:58:43.368" v="1852" actId="729"/>
        <pc:sldMkLst>
          <pc:docMk/>
          <pc:sldMk cId="1905993810" sldId="310"/>
        </pc:sldMkLst>
        <pc:spChg chg="mod">
          <ac:chgData name="Kristiansen, Arnt" userId="5d4bdaa3-e4e8-4afe-b49f-34109a42b675" providerId="ADAL" clId="{864864D4-735A-4AA5-AD1C-2D2E58BAD8AD}" dt="2024-06-28T07:48:55.858" v="1738" actId="20577"/>
          <ac:spMkLst>
            <pc:docMk/>
            <pc:sldMk cId="1905993810" sldId="310"/>
            <ac:spMk id="4" creationId="{5CA0543F-9357-1F33-F5AE-F3579B5BCB03}"/>
          </ac:spMkLst>
        </pc:spChg>
      </pc:sldChg>
      <pc:sldChg chg="addSp delSp modSp del mod modShow">
        <pc:chgData name="Kristiansen, Arnt" userId="5d4bdaa3-e4e8-4afe-b49f-34109a42b675" providerId="ADAL" clId="{864864D4-735A-4AA5-AD1C-2D2E58BAD8AD}" dt="2024-06-28T08:28:38.152" v="1855" actId="2696"/>
        <pc:sldMkLst>
          <pc:docMk/>
          <pc:sldMk cId="2350458630" sldId="311"/>
        </pc:sldMkLst>
        <pc:spChg chg="add del mod">
          <ac:chgData name="Kristiansen, Arnt" userId="5d4bdaa3-e4e8-4afe-b49f-34109a42b675" providerId="ADAL" clId="{864864D4-735A-4AA5-AD1C-2D2E58BAD8AD}" dt="2024-06-28T07:45:42.093" v="1731"/>
          <ac:spMkLst>
            <pc:docMk/>
            <pc:sldMk cId="2350458630" sldId="311"/>
            <ac:spMk id="3" creationId="{43D0DED6-444D-1432-B8FA-3E1BCFA4C080}"/>
          </ac:spMkLst>
        </pc:spChg>
        <pc:picChg chg="add mod">
          <ac:chgData name="Kristiansen, Arnt" userId="5d4bdaa3-e4e8-4afe-b49f-34109a42b675" providerId="ADAL" clId="{864864D4-735A-4AA5-AD1C-2D2E58BAD8AD}" dt="2024-06-28T07:45:42.093" v="1731"/>
          <ac:picMkLst>
            <pc:docMk/>
            <pc:sldMk cId="2350458630" sldId="311"/>
            <ac:picMk id="5" creationId="{54341502-F78B-92A6-F00A-5EA271E25CBE}"/>
          </ac:picMkLst>
        </pc:picChg>
        <pc:picChg chg="del">
          <ac:chgData name="Kristiansen, Arnt" userId="5d4bdaa3-e4e8-4afe-b49f-34109a42b675" providerId="ADAL" clId="{864864D4-735A-4AA5-AD1C-2D2E58BAD8AD}" dt="2024-06-28T07:45:19.299" v="1729" actId="478"/>
          <ac:picMkLst>
            <pc:docMk/>
            <pc:sldMk cId="2350458630" sldId="311"/>
            <ac:picMk id="1026" creationId="{C7C01FDF-6A57-9535-48E1-094911CC7801}"/>
          </ac:picMkLst>
        </pc:picChg>
      </pc:sldChg>
      <pc:sldChg chg="ord modNotesTx">
        <pc:chgData name="Kristiansen, Arnt" userId="5d4bdaa3-e4e8-4afe-b49f-34109a42b675" providerId="ADAL" clId="{864864D4-735A-4AA5-AD1C-2D2E58BAD8AD}" dt="2024-06-18T08:42:48.280" v="1109" actId="20577"/>
        <pc:sldMkLst>
          <pc:docMk/>
          <pc:sldMk cId="1362796260" sldId="315"/>
        </pc:sldMkLst>
      </pc:sldChg>
      <pc:sldChg chg="modNotesTx">
        <pc:chgData name="Kristiansen, Arnt" userId="5d4bdaa3-e4e8-4afe-b49f-34109a42b675" providerId="ADAL" clId="{864864D4-735A-4AA5-AD1C-2D2E58BAD8AD}" dt="2024-06-18T06:34:30.263" v="425" actId="255"/>
        <pc:sldMkLst>
          <pc:docMk/>
          <pc:sldMk cId="2023667937" sldId="29884"/>
        </pc:sldMkLst>
      </pc:sldChg>
      <pc:sldChg chg="modNotesTx">
        <pc:chgData name="Kristiansen, Arnt" userId="5d4bdaa3-e4e8-4afe-b49f-34109a42b675" providerId="ADAL" clId="{864864D4-735A-4AA5-AD1C-2D2E58BAD8AD}" dt="2024-06-18T08:09:41.311" v="1035" actId="20577"/>
        <pc:sldMkLst>
          <pc:docMk/>
          <pc:sldMk cId="4076563515" sldId="30009"/>
        </pc:sldMkLst>
      </pc:sldChg>
      <pc:sldChg chg="modSp mod modNotesTx">
        <pc:chgData name="Kristiansen, Arnt" userId="5d4bdaa3-e4e8-4afe-b49f-34109a42b675" providerId="ADAL" clId="{864864D4-735A-4AA5-AD1C-2D2E58BAD8AD}" dt="2024-06-18T06:40:37.782" v="455" actId="20577"/>
        <pc:sldMkLst>
          <pc:docMk/>
          <pc:sldMk cId="2330952492" sldId="30010"/>
        </pc:sldMkLst>
        <pc:spChg chg="mod">
          <ac:chgData name="Kristiansen, Arnt" userId="5d4bdaa3-e4e8-4afe-b49f-34109a42b675" providerId="ADAL" clId="{864864D4-735A-4AA5-AD1C-2D2E58BAD8AD}" dt="2024-06-18T06:40:00.556" v="452" actId="20577"/>
          <ac:spMkLst>
            <pc:docMk/>
            <pc:sldMk cId="2330952492" sldId="30010"/>
            <ac:spMk id="37" creationId="{00000000-0000-0000-0000-000000000000}"/>
          </ac:spMkLst>
        </pc:spChg>
      </pc:sldChg>
      <pc:sldChg chg="addSp delSp modSp mod modNotesTx">
        <pc:chgData name="Kristiansen, Arnt" userId="5d4bdaa3-e4e8-4afe-b49f-34109a42b675" providerId="ADAL" clId="{864864D4-735A-4AA5-AD1C-2D2E58BAD8AD}" dt="2024-06-28T07:58:53.788" v="1853"/>
        <pc:sldMkLst>
          <pc:docMk/>
          <pc:sldMk cId="2028829481" sldId="30012"/>
        </pc:sldMkLst>
        <pc:spChg chg="mod">
          <ac:chgData name="Kristiansen, Arnt" userId="5d4bdaa3-e4e8-4afe-b49f-34109a42b675" providerId="ADAL" clId="{864864D4-735A-4AA5-AD1C-2D2E58BAD8AD}" dt="2024-06-18T07:35:32.761" v="790" actId="20577"/>
          <ac:spMkLst>
            <pc:docMk/>
            <pc:sldMk cId="2028829481" sldId="30012"/>
            <ac:spMk id="2" creationId="{782A4F17-B214-E8FC-2C0B-6009CA15851F}"/>
          </ac:spMkLst>
        </pc:spChg>
        <pc:spChg chg="mod">
          <ac:chgData name="Kristiansen, Arnt" userId="5d4bdaa3-e4e8-4afe-b49f-34109a42b675" providerId="ADAL" clId="{864864D4-735A-4AA5-AD1C-2D2E58BAD8AD}" dt="2024-06-18T08:01:34.285" v="947" actId="20577"/>
          <ac:spMkLst>
            <pc:docMk/>
            <pc:sldMk cId="2028829481" sldId="30012"/>
            <ac:spMk id="3" creationId="{4BC14C4C-501D-5D1A-CA4F-1B5317280B93}"/>
          </ac:spMkLst>
        </pc:spChg>
        <pc:spChg chg="add del mod">
          <ac:chgData name="Kristiansen, Arnt" userId="5d4bdaa3-e4e8-4afe-b49f-34109a42b675" providerId="ADAL" clId="{864864D4-735A-4AA5-AD1C-2D2E58BAD8AD}" dt="2024-06-28T07:58:53.788" v="1853"/>
          <ac:spMkLst>
            <pc:docMk/>
            <pc:sldMk cId="2028829481" sldId="30012"/>
            <ac:spMk id="5" creationId="{ACECEF49-50C6-8D9E-8D27-9446978D0BD6}"/>
          </ac:spMkLst>
        </pc:spChg>
        <pc:picChg chg="add mod">
          <ac:chgData name="Kristiansen, Arnt" userId="5d4bdaa3-e4e8-4afe-b49f-34109a42b675" providerId="ADAL" clId="{864864D4-735A-4AA5-AD1C-2D2E58BAD8AD}" dt="2024-06-28T07:58:53.788" v="1853"/>
          <ac:picMkLst>
            <pc:docMk/>
            <pc:sldMk cId="2028829481" sldId="30012"/>
            <ac:picMk id="6" creationId="{07EABD36-3312-00C1-EB59-FD88B7690457}"/>
          </ac:picMkLst>
        </pc:picChg>
        <pc:picChg chg="del">
          <ac:chgData name="Kristiansen, Arnt" userId="5d4bdaa3-e4e8-4afe-b49f-34109a42b675" providerId="ADAL" clId="{864864D4-735A-4AA5-AD1C-2D2E58BAD8AD}" dt="2024-06-28T07:45:37.790" v="1730" actId="21"/>
          <ac:picMkLst>
            <pc:docMk/>
            <pc:sldMk cId="2028829481" sldId="30012"/>
            <ac:picMk id="3074" creationId="{E086BB94-D9A3-F606-7A05-2FB2DB18000C}"/>
          </ac:picMkLst>
        </pc:picChg>
      </pc:sldChg>
      <pc:sldChg chg="addSp delSp modSp new mod ord modNotesTx">
        <pc:chgData name="Kristiansen, Arnt" userId="5d4bdaa3-e4e8-4afe-b49f-34109a42b675" providerId="ADAL" clId="{864864D4-735A-4AA5-AD1C-2D2E58BAD8AD}" dt="2024-06-28T08:57:27.626" v="1957"/>
        <pc:sldMkLst>
          <pc:docMk/>
          <pc:sldMk cId="4025217391" sldId="30013"/>
        </pc:sldMkLst>
        <pc:spChg chg="mod">
          <ac:chgData name="Kristiansen, Arnt" userId="5d4bdaa3-e4e8-4afe-b49f-34109a42b675" providerId="ADAL" clId="{864864D4-735A-4AA5-AD1C-2D2E58BAD8AD}" dt="2024-06-28T06:51:20.659" v="1463" actId="20577"/>
          <ac:spMkLst>
            <pc:docMk/>
            <pc:sldMk cId="4025217391" sldId="30013"/>
            <ac:spMk id="2" creationId="{4BA31098-826A-636F-23C4-AE88F08E07A1}"/>
          </ac:spMkLst>
        </pc:spChg>
        <pc:spChg chg="del">
          <ac:chgData name="Kristiansen, Arnt" userId="5d4bdaa3-e4e8-4afe-b49f-34109a42b675" providerId="ADAL" clId="{864864D4-735A-4AA5-AD1C-2D2E58BAD8AD}" dt="2024-06-28T07:44:07.794" v="1728"/>
          <ac:spMkLst>
            <pc:docMk/>
            <pc:sldMk cId="4025217391" sldId="30013"/>
            <ac:spMk id="3" creationId="{8D09D6F8-4845-3D8E-16E0-478A762E03F3}"/>
          </ac:spMkLst>
        </pc:spChg>
        <pc:spChg chg="mod">
          <ac:chgData name="Kristiansen, Arnt" userId="5d4bdaa3-e4e8-4afe-b49f-34109a42b675" providerId="ADAL" clId="{864864D4-735A-4AA5-AD1C-2D2E58BAD8AD}" dt="2024-06-28T07:22:18.847" v="1695" actId="21"/>
          <ac:spMkLst>
            <pc:docMk/>
            <pc:sldMk cId="4025217391" sldId="30013"/>
            <ac:spMk id="4" creationId="{2711A7FB-9143-C327-56B4-0A3C5D36A581}"/>
          </ac:spMkLst>
        </pc:spChg>
        <pc:picChg chg="add mod">
          <ac:chgData name="Kristiansen, Arnt" userId="5d4bdaa3-e4e8-4afe-b49f-34109a42b675" providerId="ADAL" clId="{864864D4-735A-4AA5-AD1C-2D2E58BAD8AD}" dt="2024-06-28T07:44:07.794" v="1728"/>
          <ac:picMkLst>
            <pc:docMk/>
            <pc:sldMk cId="4025217391" sldId="30013"/>
            <ac:picMk id="5" creationId="{9574E068-2D06-F6F7-F06A-ADBD745C506E}"/>
          </ac:picMkLst>
        </pc:picChg>
      </pc:sldChg>
      <pc:sldChg chg="addSp delSp modSp new mod">
        <pc:chgData name="Kristiansen, Arnt" userId="5d4bdaa3-e4e8-4afe-b49f-34109a42b675" providerId="ADAL" clId="{864864D4-735A-4AA5-AD1C-2D2E58BAD8AD}" dt="2024-06-28T07:46:28.448" v="1737" actId="20577"/>
        <pc:sldMkLst>
          <pc:docMk/>
          <pc:sldMk cId="3804101176" sldId="30014"/>
        </pc:sldMkLst>
        <pc:spChg chg="mod">
          <ac:chgData name="Kristiansen, Arnt" userId="5d4bdaa3-e4e8-4afe-b49f-34109a42b675" providerId="ADAL" clId="{864864D4-735A-4AA5-AD1C-2D2E58BAD8AD}" dt="2024-06-28T07:46:28.448" v="1737" actId="20577"/>
          <ac:spMkLst>
            <pc:docMk/>
            <pc:sldMk cId="3804101176" sldId="30014"/>
            <ac:spMk id="2" creationId="{84AE0ACE-05B6-78E4-E45E-05855F50603C}"/>
          </ac:spMkLst>
        </pc:spChg>
        <pc:spChg chg="del">
          <ac:chgData name="Kristiansen, Arnt" userId="5d4bdaa3-e4e8-4afe-b49f-34109a42b675" providerId="ADAL" clId="{864864D4-735A-4AA5-AD1C-2D2E58BAD8AD}" dt="2024-06-28T07:43:50.320" v="1727"/>
          <ac:spMkLst>
            <pc:docMk/>
            <pc:sldMk cId="3804101176" sldId="30014"/>
            <ac:spMk id="3" creationId="{FC4027DA-F32E-8CDE-0F05-936FB71C4736}"/>
          </ac:spMkLst>
        </pc:spChg>
        <pc:spChg chg="mod">
          <ac:chgData name="Kristiansen, Arnt" userId="5d4bdaa3-e4e8-4afe-b49f-34109a42b675" providerId="ADAL" clId="{864864D4-735A-4AA5-AD1C-2D2E58BAD8AD}" dt="2024-06-28T07:30:53.536" v="1726" actId="20577"/>
          <ac:spMkLst>
            <pc:docMk/>
            <pc:sldMk cId="3804101176" sldId="30014"/>
            <ac:spMk id="4" creationId="{ADCAC56D-7914-A70B-DE8C-0E46B096526E}"/>
          </ac:spMkLst>
        </pc:spChg>
        <pc:picChg chg="add mod">
          <ac:chgData name="Kristiansen, Arnt" userId="5d4bdaa3-e4e8-4afe-b49f-34109a42b675" providerId="ADAL" clId="{864864D4-735A-4AA5-AD1C-2D2E58BAD8AD}" dt="2024-06-28T07:43:50.320" v="1727"/>
          <ac:picMkLst>
            <pc:docMk/>
            <pc:sldMk cId="3804101176" sldId="30014"/>
            <ac:picMk id="5" creationId="{5BFCB9C3-1203-AF05-904A-35EC1C5513C8}"/>
          </ac:picMkLst>
        </pc:picChg>
      </pc:sldChg>
      <pc:sldChg chg="modSp new mod ord modNotesTx">
        <pc:chgData name="Kristiansen, Arnt" userId="5d4bdaa3-e4e8-4afe-b49f-34109a42b675" providerId="ADAL" clId="{864864D4-735A-4AA5-AD1C-2D2E58BAD8AD}" dt="2024-06-28T08:59:40.671" v="1959"/>
        <pc:sldMkLst>
          <pc:docMk/>
          <pc:sldMk cId="4047774033" sldId="30015"/>
        </pc:sldMkLst>
        <pc:spChg chg="mod">
          <ac:chgData name="Kristiansen, Arnt" userId="5d4bdaa3-e4e8-4afe-b49f-34109a42b675" providerId="ADAL" clId="{864864D4-735A-4AA5-AD1C-2D2E58BAD8AD}" dt="2024-06-28T07:50:56.864" v="1741"/>
          <ac:spMkLst>
            <pc:docMk/>
            <pc:sldMk cId="4047774033" sldId="30015"/>
            <ac:spMk id="2" creationId="{23081307-B9E5-17F7-D84D-2BD589E8E256}"/>
          </ac:spMkLst>
        </pc:spChg>
        <pc:spChg chg="mod">
          <ac:chgData name="Kristiansen, Arnt" userId="5d4bdaa3-e4e8-4afe-b49f-34109a42b675" providerId="ADAL" clId="{864864D4-735A-4AA5-AD1C-2D2E58BAD8AD}" dt="2024-06-28T07:53:07.604" v="1777"/>
          <ac:spMkLst>
            <pc:docMk/>
            <pc:sldMk cId="4047774033" sldId="30015"/>
            <ac:spMk id="3" creationId="{38105BFF-15DB-D214-7172-18349501E10A}"/>
          </ac:spMkLst>
        </pc:spChg>
        <pc:spChg chg="mod">
          <ac:chgData name="Kristiansen, Arnt" userId="5d4bdaa3-e4e8-4afe-b49f-34109a42b675" providerId="ADAL" clId="{864864D4-735A-4AA5-AD1C-2D2E58BAD8AD}" dt="2024-06-28T07:56:45.315" v="1847" actId="20577"/>
          <ac:spMkLst>
            <pc:docMk/>
            <pc:sldMk cId="4047774033" sldId="30015"/>
            <ac:spMk id="4" creationId="{DFC4947B-E6A6-3D2E-B46E-ABF833C63EA1}"/>
          </ac:spMkLst>
        </pc:spChg>
      </pc:sldChg>
      <pc:sldChg chg="add mod modShow">
        <pc:chgData name="Kristiansen, Arnt" userId="5d4bdaa3-e4e8-4afe-b49f-34109a42b675" providerId="ADAL" clId="{864864D4-735A-4AA5-AD1C-2D2E58BAD8AD}" dt="2024-06-28T07:58:09.104" v="1850" actId="729"/>
        <pc:sldMkLst>
          <pc:docMk/>
          <pc:sldMk cId="1080737418" sldId="30016"/>
        </pc:sldMkLst>
      </pc:sldChg>
      <pc:sldChg chg="add del">
        <pc:chgData name="Kristiansen, Arnt" userId="5d4bdaa3-e4e8-4afe-b49f-34109a42b675" providerId="ADAL" clId="{864864D4-735A-4AA5-AD1C-2D2E58BAD8AD}" dt="2024-06-28T08:27:53.117" v="1854" actId="2696"/>
        <pc:sldMkLst>
          <pc:docMk/>
          <pc:sldMk cId="3485681273" sldId="30017"/>
        </pc:sldMkLst>
      </pc:sldChg>
    </pc:docChg>
  </pc:docChgLst>
  <pc:docChgLst>
    <pc:chgData name="Kristiansen, Arnt" userId="5d4bdaa3-e4e8-4afe-b49f-34109a42b675" providerId="ADAL" clId="{FE7A1086-5D3A-4B5E-A5F6-79D28CB711B6}"/>
    <pc:docChg chg="undo custSel modSld">
      <pc:chgData name="Kristiansen, Arnt" userId="5d4bdaa3-e4e8-4afe-b49f-34109a42b675" providerId="ADAL" clId="{FE7A1086-5D3A-4B5E-A5F6-79D28CB711B6}" dt="2024-05-21T13:00:30.341" v="18" actId="20577"/>
      <pc:docMkLst>
        <pc:docMk/>
      </pc:docMkLst>
      <pc:sldChg chg="modNotesTx">
        <pc:chgData name="Kristiansen, Arnt" userId="5d4bdaa3-e4e8-4afe-b49f-34109a42b675" providerId="ADAL" clId="{FE7A1086-5D3A-4B5E-A5F6-79D28CB711B6}" dt="2024-05-21T12:58:21.579" v="0" actId="20577"/>
        <pc:sldMkLst>
          <pc:docMk/>
          <pc:sldMk cId="1999852030" sldId="266"/>
        </pc:sldMkLst>
      </pc:sldChg>
      <pc:sldChg chg="modNotesTx">
        <pc:chgData name="Kristiansen, Arnt" userId="5d4bdaa3-e4e8-4afe-b49f-34109a42b675" providerId="ADAL" clId="{FE7A1086-5D3A-4B5E-A5F6-79D28CB711B6}" dt="2024-05-21T13:00:30.341" v="18" actId="20577"/>
        <pc:sldMkLst>
          <pc:docMk/>
          <pc:sldMk cId="1362796260" sldId="315"/>
        </pc:sldMkLst>
      </pc:sldChg>
      <pc:sldChg chg="modNotesTx">
        <pc:chgData name="Kristiansen, Arnt" userId="5d4bdaa3-e4e8-4afe-b49f-34109a42b675" providerId="ADAL" clId="{FE7A1086-5D3A-4B5E-A5F6-79D28CB711B6}" dt="2024-05-21T12:58:31.136" v="1" actId="20577"/>
        <pc:sldMkLst>
          <pc:docMk/>
          <pc:sldMk cId="2023667937" sldId="29884"/>
        </pc:sldMkLst>
      </pc:sldChg>
      <pc:sldChg chg="modNotesTx">
        <pc:chgData name="Kristiansen, Arnt" userId="5d4bdaa3-e4e8-4afe-b49f-34109a42b675" providerId="ADAL" clId="{FE7A1086-5D3A-4B5E-A5F6-79D28CB711B6}" dt="2024-05-21T12:59:13.564" v="6" actId="20577"/>
        <pc:sldMkLst>
          <pc:docMk/>
          <pc:sldMk cId="4076563515" sldId="30009"/>
        </pc:sldMkLst>
      </pc:sldChg>
    </pc:docChg>
  </pc:docChgLst>
  <pc:docChgLst>
    <pc:chgData name="Kristiansen, Arnt" userId="5d4bdaa3-e4e8-4afe-b49f-34109a42b675" providerId="ADAL" clId="{3635E34B-F020-4FAD-BB42-4F8157A7B403}"/>
    <pc:docChg chg="modSld">
      <pc:chgData name="Kristiansen, Arnt" userId="5d4bdaa3-e4e8-4afe-b49f-34109a42b675" providerId="ADAL" clId="{3635E34B-F020-4FAD-BB42-4F8157A7B403}" dt="2024-11-01T12:08:32.583" v="3" actId="20577"/>
      <pc:docMkLst>
        <pc:docMk/>
      </pc:docMkLst>
      <pc:sldChg chg="modNotesTx">
        <pc:chgData name="Kristiansen, Arnt" userId="5d4bdaa3-e4e8-4afe-b49f-34109a42b675" providerId="ADAL" clId="{3635E34B-F020-4FAD-BB42-4F8157A7B403}" dt="2024-11-01T12:08:32.583" v="3" actId="20577"/>
        <pc:sldMkLst>
          <pc:docMk/>
          <pc:sldMk cId="2330952492" sldId="30010"/>
        </pc:sldMkLst>
      </pc:sldChg>
    </pc:docChg>
  </pc:docChgLst>
  <pc:docChgLst>
    <pc:chgData name="Kristiansen, Arnt" userId="5d4bdaa3-e4e8-4afe-b49f-34109a42b675" providerId="ADAL" clId="{0F2F404F-6E42-4630-92FA-D8A309C92054}"/>
    <pc:docChg chg="custSel delSld modSld sldOrd">
      <pc:chgData name="Kristiansen, Arnt" userId="5d4bdaa3-e4e8-4afe-b49f-34109a42b675" providerId="ADAL" clId="{0F2F404F-6E42-4630-92FA-D8A309C92054}" dt="2023-04-12T09:40:45.442" v="326" actId="20577"/>
      <pc:docMkLst>
        <pc:docMk/>
      </pc:docMkLst>
      <pc:sldChg chg="del">
        <pc:chgData name="Kristiansen, Arnt" userId="5d4bdaa3-e4e8-4afe-b49f-34109a42b675" providerId="ADAL" clId="{0F2F404F-6E42-4630-92FA-D8A309C92054}" dt="2023-04-12T07:03:44.849" v="12" actId="2696"/>
        <pc:sldMkLst>
          <pc:docMk/>
          <pc:sldMk cId="96656178" sldId="301"/>
        </pc:sldMkLst>
      </pc:sldChg>
      <pc:sldChg chg="ord">
        <pc:chgData name="Kristiansen, Arnt" userId="5d4bdaa3-e4e8-4afe-b49f-34109a42b675" providerId="ADAL" clId="{0F2F404F-6E42-4630-92FA-D8A309C92054}" dt="2023-04-12T07:27:59.266" v="38"/>
        <pc:sldMkLst>
          <pc:docMk/>
          <pc:sldMk cId="88659990" sldId="303"/>
        </pc:sldMkLst>
      </pc:sldChg>
      <pc:sldChg chg="modSp mod">
        <pc:chgData name="Kristiansen, Arnt" userId="5d4bdaa3-e4e8-4afe-b49f-34109a42b675" providerId="ADAL" clId="{0F2F404F-6E42-4630-92FA-D8A309C92054}" dt="2023-04-12T09:40:45.442" v="326" actId="20577"/>
        <pc:sldMkLst>
          <pc:docMk/>
          <pc:sldMk cId="1067679531" sldId="304"/>
        </pc:sldMkLst>
        <pc:spChg chg="mod">
          <ac:chgData name="Kristiansen, Arnt" userId="5d4bdaa3-e4e8-4afe-b49f-34109a42b675" providerId="ADAL" clId="{0F2F404F-6E42-4630-92FA-D8A309C92054}" dt="2023-04-12T09:40:45.442" v="326" actId="20577"/>
          <ac:spMkLst>
            <pc:docMk/>
            <pc:sldMk cId="1067679531" sldId="304"/>
            <ac:spMk id="4" creationId="{781E97B7-3AD3-3E7D-44D5-FC2E7A1BD4E2}"/>
          </ac:spMkLst>
        </pc:spChg>
      </pc:sldChg>
      <pc:sldChg chg="modNotesTx">
        <pc:chgData name="Kristiansen, Arnt" userId="5d4bdaa3-e4e8-4afe-b49f-34109a42b675" providerId="ADAL" clId="{0F2F404F-6E42-4630-92FA-D8A309C92054}" dt="2023-04-12T07:54:04.773" v="323" actId="255"/>
        <pc:sldMkLst>
          <pc:docMk/>
          <pc:sldMk cId="2599553331" sldId="306"/>
        </pc:sldMkLst>
      </pc:sldChg>
      <pc:sldChg chg="modSp mod">
        <pc:chgData name="Kristiansen, Arnt" userId="5d4bdaa3-e4e8-4afe-b49f-34109a42b675" providerId="ADAL" clId="{0F2F404F-6E42-4630-92FA-D8A309C92054}" dt="2023-04-12T07:03:33.792" v="11" actId="20577"/>
        <pc:sldMkLst>
          <pc:docMk/>
          <pc:sldMk cId="3233875043" sldId="309"/>
        </pc:sldMkLst>
        <pc:spChg chg="mod">
          <ac:chgData name="Kristiansen, Arnt" userId="5d4bdaa3-e4e8-4afe-b49f-34109a42b675" providerId="ADAL" clId="{0F2F404F-6E42-4630-92FA-D8A309C92054}" dt="2023-04-12T07:03:33.792" v="11" actId="20577"/>
          <ac:spMkLst>
            <pc:docMk/>
            <pc:sldMk cId="3233875043" sldId="309"/>
            <ac:spMk id="4" creationId="{0ED71E2D-A9EA-7B95-2B03-467E0B2A4D3F}"/>
          </ac:spMkLst>
        </pc:spChg>
      </pc:sldChg>
      <pc:sldChg chg="modNotesTx">
        <pc:chgData name="Kristiansen, Arnt" userId="5d4bdaa3-e4e8-4afe-b49f-34109a42b675" providerId="ADAL" clId="{0F2F404F-6E42-4630-92FA-D8A309C92054}" dt="2023-04-12T07:55:52.608" v="324" actId="20577"/>
        <pc:sldMkLst>
          <pc:docMk/>
          <pc:sldMk cId="1905993810" sldId="310"/>
        </pc:sldMkLst>
      </pc:sldChg>
      <pc:sldChg chg="modSp mod">
        <pc:chgData name="Kristiansen, Arnt" userId="5d4bdaa3-e4e8-4afe-b49f-34109a42b675" providerId="ADAL" clId="{0F2F404F-6E42-4630-92FA-D8A309C92054}" dt="2023-04-12T07:24:57.387" v="36" actId="20577"/>
        <pc:sldMkLst>
          <pc:docMk/>
          <pc:sldMk cId="2350458630" sldId="311"/>
        </pc:sldMkLst>
        <pc:spChg chg="mod">
          <ac:chgData name="Kristiansen, Arnt" userId="5d4bdaa3-e4e8-4afe-b49f-34109a42b675" providerId="ADAL" clId="{0F2F404F-6E42-4630-92FA-D8A309C92054}" dt="2023-04-12T07:24:57.387" v="36" actId="20577"/>
          <ac:spMkLst>
            <pc:docMk/>
            <pc:sldMk cId="2350458630" sldId="311"/>
            <ac:spMk id="4" creationId="{254C4B5E-9151-EEA4-1694-F41968CB13C4}"/>
          </ac:spMkLst>
        </pc:spChg>
      </pc:sldChg>
      <pc:sldChg chg="modNotesTx">
        <pc:chgData name="Kristiansen, Arnt" userId="5d4bdaa3-e4e8-4afe-b49f-34109a42b675" providerId="ADAL" clId="{0F2F404F-6E42-4630-92FA-D8A309C92054}" dt="2023-04-12T07:47:09.536" v="322" actId="20577"/>
        <pc:sldMkLst>
          <pc:docMk/>
          <pc:sldMk cId="4076563515" sldId="30009"/>
        </pc:sldMkLst>
      </pc:sldChg>
    </pc:docChg>
  </pc:docChgLst>
  <pc:docChgLst>
    <pc:chgData name="Kristiansen, Arnt" userId="5d4bdaa3-e4e8-4afe-b49f-34109a42b675" providerId="ADAL" clId="{A785B6CC-58B3-4C21-A940-D8A0605FE637}"/>
    <pc:docChg chg="modSld">
      <pc:chgData name="Kristiansen, Arnt" userId="5d4bdaa3-e4e8-4afe-b49f-34109a42b675" providerId="ADAL" clId="{A785B6CC-58B3-4C21-A940-D8A0605FE637}" dt="2024-05-21T13:05:52.077" v="44" actId="20577"/>
      <pc:docMkLst>
        <pc:docMk/>
      </pc:docMkLst>
      <pc:sldChg chg="modSp mod modNotesTx">
        <pc:chgData name="Kristiansen, Arnt" userId="5d4bdaa3-e4e8-4afe-b49f-34109a42b675" providerId="ADAL" clId="{A785B6CC-58B3-4C21-A940-D8A0605FE637}" dt="2024-05-21T13:05:23.613" v="41" actId="20577"/>
        <pc:sldMkLst>
          <pc:docMk/>
          <pc:sldMk cId="2599553331" sldId="306"/>
        </pc:sldMkLst>
        <pc:spChg chg="mod">
          <ac:chgData name="Kristiansen, Arnt" userId="5d4bdaa3-e4e8-4afe-b49f-34109a42b675" providerId="ADAL" clId="{A785B6CC-58B3-4C21-A940-D8A0605FE637}" dt="2024-05-21T13:05:09.207" v="39" actId="20577"/>
          <ac:spMkLst>
            <pc:docMk/>
            <pc:sldMk cId="2599553331" sldId="306"/>
            <ac:spMk id="3" creationId="{4BC14C4C-501D-5D1A-CA4F-1B5317280B93}"/>
          </ac:spMkLst>
        </pc:spChg>
      </pc:sldChg>
      <pc:sldChg chg="modNotesTx">
        <pc:chgData name="Kristiansen, Arnt" userId="5d4bdaa3-e4e8-4afe-b49f-34109a42b675" providerId="ADAL" clId="{A785B6CC-58B3-4C21-A940-D8A0605FE637}" dt="2024-05-21T13:05:52.077" v="44" actId="20577"/>
        <pc:sldMkLst>
          <pc:docMk/>
          <pc:sldMk cId="1362796260" sldId="315"/>
        </pc:sldMkLst>
      </pc:sldChg>
    </pc:docChg>
  </pc:docChgLst>
  <pc:docChgLst>
    <pc:chgData name="Kristiansen, Arnt" userId="5d4bdaa3-e4e8-4afe-b49f-34109a42b675" providerId="ADAL" clId="{CFF43F57-489E-4C7D-A4EA-23B53B398177}"/>
    <pc:docChg chg="undo custSel addSld delSld modSld sldOrd">
      <pc:chgData name="Kristiansen, Arnt" userId="5d4bdaa3-e4e8-4afe-b49f-34109a42b675" providerId="ADAL" clId="{CFF43F57-489E-4C7D-A4EA-23B53B398177}" dt="2024-11-06T08:47:40.088" v="2729" actId="20577"/>
      <pc:docMkLst>
        <pc:docMk/>
      </pc:docMkLst>
      <pc:sldChg chg="modSp mod modNotesTx">
        <pc:chgData name="Kristiansen, Arnt" userId="5d4bdaa3-e4e8-4afe-b49f-34109a42b675" providerId="ADAL" clId="{CFF43F57-489E-4C7D-A4EA-23B53B398177}" dt="2024-11-05T19:53:37.684" v="2595" actId="20577"/>
        <pc:sldMkLst>
          <pc:docMk/>
          <pc:sldMk cId="1999852030" sldId="266"/>
        </pc:sldMkLst>
        <pc:spChg chg="mod">
          <ac:chgData name="Kristiansen, Arnt" userId="5d4bdaa3-e4e8-4afe-b49f-34109a42b675" providerId="ADAL" clId="{CFF43F57-489E-4C7D-A4EA-23B53B398177}" dt="2024-11-05T18:43:46.319" v="2325" actId="255"/>
          <ac:spMkLst>
            <pc:docMk/>
            <pc:sldMk cId="1999852030" sldId="266"/>
            <ac:spMk id="3" creationId="{05B9616C-DE87-59D7-1404-76BBBBDB51DF}"/>
          </ac:spMkLst>
        </pc:spChg>
      </pc:sldChg>
      <pc:sldChg chg="modSp mod modNotesTx">
        <pc:chgData name="Kristiansen, Arnt" userId="5d4bdaa3-e4e8-4afe-b49f-34109a42b675" providerId="ADAL" clId="{CFF43F57-489E-4C7D-A4EA-23B53B398177}" dt="2024-11-05T19:54:45.300" v="2610" actId="20577"/>
        <pc:sldMkLst>
          <pc:docMk/>
          <pc:sldMk cId="1208506142" sldId="302"/>
        </pc:sldMkLst>
        <pc:spChg chg="mod">
          <ac:chgData name="Kristiansen, Arnt" userId="5d4bdaa3-e4e8-4afe-b49f-34109a42b675" providerId="ADAL" clId="{CFF43F57-489E-4C7D-A4EA-23B53B398177}" dt="2024-11-04T13:30:25.129" v="1186" actId="20577"/>
          <ac:spMkLst>
            <pc:docMk/>
            <pc:sldMk cId="1208506142" sldId="302"/>
            <ac:spMk id="2" creationId="{F5104B46-5609-4D0A-AD39-433C05110772}"/>
          </ac:spMkLst>
        </pc:spChg>
        <pc:spChg chg="mod">
          <ac:chgData name="Kristiansen, Arnt" userId="5d4bdaa3-e4e8-4afe-b49f-34109a42b675" providerId="ADAL" clId="{CFF43F57-489E-4C7D-A4EA-23B53B398177}" dt="2024-11-05T19:54:45.300" v="2610" actId="20577"/>
          <ac:spMkLst>
            <pc:docMk/>
            <pc:sldMk cId="1208506142" sldId="302"/>
            <ac:spMk id="3" creationId="{13C51B0C-4B0F-478B-B080-71892CB66923}"/>
          </ac:spMkLst>
        </pc:spChg>
        <pc:spChg chg="mod">
          <ac:chgData name="Kristiansen, Arnt" userId="5d4bdaa3-e4e8-4afe-b49f-34109a42b675" providerId="ADAL" clId="{CFF43F57-489E-4C7D-A4EA-23B53B398177}" dt="2024-11-05T19:04:29.205" v="2408" actId="20577"/>
          <ac:spMkLst>
            <pc:docMk/>
            <pc:sldMk cId="1208506142" sldId="302"/>
            <ac:spMk id="6" creationId="{9BB22C2F-51B3-49F0-843C-2DD7F4C156F7}"/>
          </ac:spMkLst>
        </pc:spChg>
        <pc:spChg chg="mod">
          <ac:chgData name="Kristiansen, Arnt" userId="5d4bdaa3-e4e8-4afe-b49f-34109a42b675" providerId="ADAL" clId="{CFF43F57-489E-4C7D-A4EA-23B53B398177}" dt="2024-11-05T19:01:05.049" v="2371" actId="20577"/>
          <ac:spMkLst>
            <pc:docMk/>
            <pc:sldMk cId="1208506142" sldId="302"/>
            <ac:spMk id="7" creationId="{724AC738-57F7-4A76-A667-5DF29BDD8FC7}"/>
          </ac:spMkLst>
        </pc:spChg>
      </pc:sldChg>
      <pc:sldChg chg="mod modShow">
        <pc:chgData name="Kristiansen, Arnt" userId="5d4bdaa3-e4e8-4afe-b49f-34109a42b675" providerId="ADAL" clId="{CFF43F57-489E-4C7D-A4EA-23B53B398177}" dt="2024-11-05T19:38:06.703" v="2428" actId="729"/>
        <pc:sldMkLst>
          <pc:docMk/>
          <pc:sldMk cId="1067679531" sldId="304"/>
        </pc:sldMkLst>
      </pc:sldChg>
      <pc:sldChg chg="addSp delSp modSp mod modShow">
        <pc:chgData name="Kristiansen, Arnt" userId="5d4bdaa3-e4e8-4afe-b49f-34109a42b675" providerId="ADAL" clId="{CFF43F57-489E-4C7D-A4EA-23B53B398177}" dt="2024-11-05T13:47:33.013" v="1954"/>
        <pc:sldMkLst>
          <pc:docMk/>
          <pc:sldMk cId="3233875043" sldId="309"/>
        </pc:sldMkLst>
        <pc:spChg chg="add del mod">
          <ac:chgData name="Kristiansen, Arnt" userId="5d4bdaa3-e4e8-4afe-b49f-34109a42b675" providerId="ADAL" clId="{CFF43F57-489E-4C7D-A4EA-23B53B398177}" dt="2024-11-05T13:47:33.013" v="1954"/>
          <ac:spMkLst>
            <pc:docMk/>
            <pc:sldMk cId="3233875043" sldId="309"/>
            <ac:spMk id="3" creationId="{96EE552D-94FD-B21C-7DAD-4BB3992EA117}"/>
          </ac:spMkLst>
        </pc:spChg>
        <pc:spChg chg="mod">
          <ac:chgData name="Kristiansen, Arnt" userId="5d4bdaa3-e4e8-4afe-b49f-34109a42b675" providerId="ADAL" clId="{CFF43F57-489E-4C7D-A4EA-23B53B398177}" dt="2024-11-05T12:28:17.638" v="1278" actId="20577"/>
          <ac:spMkLst>
            <pc:docMk/>
            <pc:sldMk cId="3233875043" sldId="309"/>
            <ac:spMk id="4" creationId="{0ED71E2D-A9EA-7B95-2B03-467E0B2A4D3F}"/>
          </ac:spMkLst>
        </pc:spChg>
        <pc:picChg chg="add mod">
          <ac:chgData name="Kristiansen, Arnt" userId="5d4bdaa3-e4e8-4afe-b49f-34109a42b675" providerId="ADAL" clId="{CFF43F57-489E-4C7D-A4EA-23B53B398177}" dt="2024-11-05T13:47:33.013" v="1954"/>
          <ac:picMkLst>
            <pc:docMk/>
            <pc:sldMk cId="3233875043" sldId="309"/>
            <ac:picMk id="3074" creationId="{5DA54B9C-4DB8-34D2-8A16-CB34071FDE41}"/>
          </ac:picMkLst>
        </pc:picChg>
        <pc:picChg chg="del">
          <ac:chgData name="Kristiansen, Arnt" userId="5d4bdaa3-e4e8-4afe-b49f-34109a42b675" providerId="ADAL" clId="{CFF43F57-489E-4C7D-A4EA-23B53B398177}" dt="2024-11-05T13:47:28.660" v="1953" actId="478"/>
          <ac:picMkLst>
            <pc:docMk/>
            <pc:sldMk cId="3233875043" sldId="309"/>
            <ac:picMk id="6148" creationId="{8C583CDC-A608-5F94-EFAC-ED4BC9B29835}"/>
          </ac:picMkLst>
        </pc:picChg>
      </pc:sldChg>
      <pc:sldChg chg="del">
        <pc:chgData name="Kristiansen, Arnt" userId="5d4bdaa3-e4e8-4afe-b49f-34109a42b675" providerId="ADAL" clId="{CFF43F57-489E-4C7D-A4EA-23B53B398177}" dt="2024-11-05T18:59:28.040" v="2367" actId="2696"/>
        <pc:sldMkLst>
          <pc:docMk/>
          <pc:sldMk cId="1905993810" sldId="310"/>
        </pc:sldMkLst>
      </pc:sldChg>
      <pc:sldChg chg="del mod modShow">
        <pc:chgData name="Kristiansen, Arnt" userId="5d4bdaa3-e4e8-4afe-b49f-34109a42b675" providerId="ADAL" clId="{CFF43F57-489E-4C7D-A4EA-23B53B398177}" dt="2024-11-05T19:49:37.498" v="2585" actId="2696"/>
        <pc:sldMkLst>
          <pc:docMk/>
          <pc:sldMk cId="3299488625" sldId="538"/>
        </pc:sldMkLst>
      </pc:sldChg>
      <pc:sldChg chg="del mod modShow">
        <pc:chgData name="Kristiansen, Arnt" userId="5d4bdaa3-e4e8-4afe-b49f-34109a42b675" providerId="ADAL" clId="{CFF43F57-489E-4C7D-A4EA-23B53B398177}" dt="2024-11-05T19:49:34.472" v="2584" actId="2696"/>
        <pc:sldMkLst>
          <pc:docMk/>
          <pc:sldMk cId="2023667937" sldId="29884"/>
        </pc:sldMkLst>
      </pc:sldChg>
      <pc:sldChg chg="modSp mod modNotesTx">
        <pc:chgData name="Kristiansen, Arnt" userId="5d4bdaa3-e4e8-4afe-b49f-34109a42b675" providerId="ADAL" clId="{CFF43F57-489E-4C7D-A4EA-23B53B398177}" dt="2024-11-05T19:12:42.214" v="2426" actId="20577"/>
        <pc:sldMkLst>
          <pc:docMk/>
          <pc:sldMk cId="4076563515" sldId="30009"/>
        </pc:sldMkLst>
        <pc:spChg chg="mod">
          <ac:chgData name="Kristiansen, Arnt" userId="5d4bdaa3-e4e8-4afe-b49f-34109a42b675" providerId="ADAL" clId="{CFF43F57-489E-4C7D-A4EA-23B53B398177}" dt="2024-11-04T13:09:20.988" v="1101" actId="20577"/>
          <ac:spMkLst>
            <pc:docMk/>
            <pc:sldMk cId="4076563515" sldId="30009"/>
            <ac:spMk id="4" creationId="{CE1316E4-45DA-16EC-9D93-D28073F83FEB}"/>
          </ac:spMkLst>
        </pc:spChg>
        <pc:spChg chg="mod">
          <ac:chgData name="Kristiansen, Arnt" userId="5d4bdaa3-e4e8-4afe-b49f-34109a42b675" providerId="ADAL" clId="{CFF43F57-489E-4C7D-A4EA-23B53B398177}" dt="2024-11-04T13:09:26.245" v="1107" actId="20577"/>
          <ac:spMkLst>
            <pc:docMk/>
            <pc:sldMk cId="4076563515" sldId="30009"/>
            <ac:spMk id="5" creationId="{B7DA3EFA-8A5C-3DF5-8CCC-E570AD0C2B4B}"/>
          </ac:spMkLst>
        </pc:spChg>
        <pc:spChg chg="mod">
          <ac:chgData name="Kristiansen, Arnt" userId="5d4bdaa3-e4e8-4afe-b49f-34109a42b675" providerId="ADAL" clId="{CFF43F57-489E-4C7D-A4EA-23B53B398177}" dt="2024-11-04T13:08:37.515" v="1089" actId="1076"/>
          <ac:spMkLst>
            <pc:docMk/>
            <pc:sldMk cId="4076563515" sldId="30009"/>
            <ac:spMk id="6" creationId="{AC3496D7-B14D-0613-9B3E-05A80875534B}"/>
          </ac:spMkLst>
        </pc:spChg>
        <pc:spChg chg="mod">
          <ac:chgData name="Kristiansen, Arnt" userId="5d4bdaa3-e4e8-4afe-b49f-34109a42b675" providerId="ADAL" clId="{CFF43F57-489E-4C7D-A4EA-23B53B398177}" dt="2024-11-04T13:08:44.867" v="1090" actId="1076"/>
          <ac:spMkLst>
            <pc:docMk/>
            <pc:sldMk cId="4076563515" sldId="30009"/>
            <ac:spMk id="7" creationId="{008CAF59-843B-D41B-2F6B-2CCA88F026B9}"/>
          </ac:spMkLst>
        </pc:spChg>
        <pc:spChg chg="mod">
          <ac:chgData name="Kristiansen, Arnt" userId="5d4bdaa3-e4e8-4afe-b49f-34109a42b675" providerId="ADAL" clId="{CFF43F57-489E-4C7D-A4EA-23B53B398177}" dt="2024-11-04T13:08:52.323" v="1091" actId="1076"/>
          <ac:spMkLst>
            <pc:docMk/>
            <pc:sldMk cId="4076563515" sldId="30009"/>
            <ac:spMk id="8" creationId="{DE44A0FC-A0C1-C6C5-93EE-7A66B89B0D8F}"/>
          </ac:spMkLst>
        </pc:spChg>
        <pc:spChg chg="mod">
          <ac:chgData name="Kristiansen, Arnt" userId="5d4bdaa3-e4e8-4afe-b49f-34109a42b675" providerId="ADAL" clId="{CFF43F57-489E-4C7D-A4EA-23B53B398177}" dt="2024-11-04T13:08:59.557" v="1092" actId="1076"/>
          <ac:spMkLst>
            <pc:docMk/>
            <pc:sldMk cId="4076563515" sldId="30009"/>
            <ac:spMk id="9" creationId="{D6F2FA17-E6F8-F8E5-61A8-39FCD80F3ED7}"/>
          </ac:spMkLst>
        </pc:spChg>
        <pc:spChg chg="mod">
          <ac:chgData name="Kristiansen, Arnt" userId="5d4bdaa3-e4e8-4afe-b49f-34109a42b675" providerId="ADAL" clId="{CFF43F57-489E-4C7D-A4EA-23B53B398177}" dt="2024-11-04T13:10:14.691" v="1121" actId="20577"/>
          <ac:spMkLst>
            <pc:docMk/>
            <pc:sldMk cId="4076563515" sldId="30009"/>
            <ac:spMk id="10" creationId="{593E08D9-53C5-17D4-1829-A9BD7073816B}"/>
          </ac:spMkLst>
        </pc:spChg>
        <pc:spChg chg="mod">
          <ac:chgData name="Kristiansen, Arnt" userId="5d4bdaa3-e4e8-4afe-b49f-34109a42b675" providerId="ADAL" clId="{CFF43F57-489E-4C7D-A4EA-23B53B398177}" dt="2024-11-04T13:07:09.819" v="1079" actId="14100"/>
          <ac:spMkLst>
            <pc:docMk/>
            <pc:sldMk cId="4076563515" sldId="30009"/>
            <ac:spMk id="18" creationId="{00000000-0000-0000-0000-000000000000}"/>
          </ac:spMkLst>
        </pc:spChg>
        <pc:spChg chg="mod">
          <ac:chgData name="Kristiansen, Arnt" userId="5d4bdaa3-e4e8-4afe-b49f-34109a42b675" providerId="ADAL" clId="{CFF43F57-489E-4C7D-A4EA-23B53B398177}" dt="2024-11-04T13:07:39.547" v="1081" actId="14100"/>
          <ac:spMkLst>
            <pc:docMk/>
            <pc:sldMk cId="4076563515" sldId="30009"/>
            <ac:spMk id="20" creationId="{00000000-0000-0000-0000-000000000000}"/>
          </ac:spMkLst>
        </pc:spChg>
        <pc:spChg chg="mod">
          <ac:chgData name="Kristiansen, Arnt" userId="5d4bdaa3-e4e8-4afe-b49f-34109a42b675" providerId="ADAL" clId="{CFF43F57-489E-4C7D-A4EA-23B53B398177}" dt="2024-11-04T13:07:43.477" v="1082" actId="14100"/>
          <ac:spMkLst>
            <pc:docMk/>
            <pc:sldMk cId="4076563515" sldId="30009"/>
            <ac:spMk id="22" creationId="{00000000-0000-0000-0000-000000000000}"/>
          </ac:spMkLst>
        </pc:spChg>
        <pc:spChg chg="mod">
          <ac:chgData name="Kristiansen, Arnt" userId="5d4bdaa3-e4e8-4afe-b49f-34109a42b675" providerId="ADAL" clId="{CFF43F57-489E-4C7D-A4EA-23B53B398177}" dt="2024-11-04T13:07:50.371" v="1083" actId="14100"/>
          <ac:spMkLst>
            <pc:docMk/>
            <pc:sldMk cId="4076563515" sldId="30009"/>
            <ac:spMk id="24" creationId="{00000000-0000-0000-0000-000000000000}"/>
          </ac:spMkLst>
        </pc:spChg>
        <pc:spChg chg="mod">
          <ac:chgData name="Kristiansen, Arnt" userId="5d4bdaa3-e4e8-4afe-b49f-34109a42b675" providerId="ADAL" clId="{CFF43F57-489E-4C7D-A4EA-23B53B398177}" dt="2024-11-04T13:07:53.853" v="1084" actId="14100"/>
          <ac:spMkLst>
            <pc:docMk/>
            <pc:sldMk cId="4076563515" sldId="30009"/>
            <ac:spMk id="26" creationId="{00000000-0000-0000-0000-000000000000}"/>
          </ac:spMkLst>
        </pc:spChg>
        <pc:spChg chg="mod">
          <ac:chgData name="Kristiansen, Arnt" userId="5d4bdaa3-e4e8-4afe-b49f-34109a42b675" providerId="ADAL" clId="{CFF43F57-489E-4C7D-A4EA-23B53B398177}" dt="2024-11-04T13:08:01.075" v="1085" actId="14100"/>
          <ac:spMkLst>
            <pc:docMk/>
            <pc:sldMk cId="4076563515" sldId="30009"/>
            <ac:spMk id="28" creationId="{00000000-0000-0000-0000-000000000000}"/>
          </ac:spMkLst>
        </pc:spChg>
        <pc:spChg chg="mod">
          <ac:chgData name="Kristiansen, Arnt" userId="5d4bdaa3-e4e8-4afe-b49f-34109a42b675" providerId="ADAL" clId="{CFF43F57-489E-4C7D-A4EA-23B53B398177}" dt="2024-11-04T13:08:07.235" v="1086" actId="14100"/>
          <ac:spMkLst>
            <pc:docMk/>
            <pc:sldMk cId="4076563515" sldId="30009"/>
            <ac:spMk id="30" creationId="{00000000-0000-0000-0000-000000000000}"/>
          </ac:spMkLst>
        </pc:spChg>
        <pc:spChg chg="mod">
          <ac:chgData name="Kristiansen, Arnt" userId="5d4bdaa3-e4e8-4afe-b49f-34109a42b675" providerId="ADAL" clId="{CFF43F57-489E-4C7D-A4EA-23B53B398177}" dt="2024-11-05T19:06:41.413" v="2410" actId="113"/>
          <ac:spMkLst>
            <pc:docMk/>
            <pc:sldMk cId="4076563515" sldId="30009"/>
            <ac:spMk id="47" creationId="{00000000-0000-0000-0000-000000000000}"/>
          </ac:spMkLst>
        </pc:spChg>
        <pc:spChg chg="mod">
          <ac:chgData name="Kristiansen, Arnt" userId="5d4bdaa3-e4e8-4afe-b49f-34109a42b675" providerId="ADAL" clId="{CFF43F57-489E-4C7D-A4EA-23B53B398177}" dt="2024-11-05T19:06:28.322" v="2409" actId="113"/>
          <ac:spMkLst>
            <pc:docMk/>
            <pc:sldMk cId="4076563515" sldId="30009"/>
            <ac:spMk id="48" creationId="{00000000-0000-0000-0000-000000000000}"/>
          </ac:spMkLst>
        </pc:spChg>
      </pc:sldChg>
      <pc:sldChg chg="modNotesTx">
        <pc:chgData name="Kristiansen, Arnt" userId="5d4bdaa3-e4e8-4afe-b49f-34109a42b675" providerId="ADAL" clId="{CFF43F57-489E-4C7D-A4EA-23B53B398177}" dt="2024-11-04T12:54:43.991" v="951" actId="20577"/>
        <pc:sldMkLst>
          <pc:docMk/>
          <pc:sldMk cId="2330952492" sldId="30010"/>
        </pc:sldMkLst>
      </pc:sldChg>
      <pc:sldChg chg="del mod modShow">
        <pc:chgData name="Kristiansen, Arnt" userId="5d4bdaa3-e4e8-4afe-b49f-34109a42b675" providerId="ADAL" clId="{CFF43F57-489E-4C7D-A4EA-23B53B398177}" dt="2024-11-05T19:49:39.630" v="2586" actId="2696"/>
        <pc:sldMkLst>
          <pc:docMk/>
          <pc:sldMk cId="2789297623" sldId="30011"/>
        </pc:sldMkLst>
      </pc:sldChg>
      <pc:sldChg chg="addSp delSp modSp mod ord modShow">
        <pc:chgData name="Kristiansen, Arnt" userId="5d4bdaa3-e4e8-4afe-b49f-34109a42b675" providerId="ADAL" clId="{CFF43F57-489E-4C7D-A4EA-23B53B398177}" dt="2024-11-05T19:37:48.461" v="2427" actId="729"/>
        <pc:sldMkLst>
          <pc:docMk/>
          <pc:sldMk cId="4025217391" sldId="30013"/>
        </pc:sldMkLst>
        <pc:spChg chg="add del mod">
          <ac:chgData name="Kristiansen, Arnt" userId="5d4bdaa3-e4e8-4afe-b49f-34109a42b675" providerId="ADAL" clId="{CFF43F57-489E-4C7D-A4EA-23B53B398177}" dt="2024-11-05T18:55:50.205" v="2365"/>
          <ac:spMkLst>
            <pc:docMk/>
            <pc:sldMk cId="4025217391" sldId="30013"/>
            <ac:spMk id="6" creationId="{B94B3289-9234-CE79-2601-CC3B3AD4F0E5}"/>
          </ac:spMkLst>
        </pc:spChg>
        <pc:picChg chg="del">
          <ac:chgData name="Kristiansen, Arnt" userId="5d4bdaa3-e4e8-4afe-b49f-34109a42b675" providerId="ADAL" clId="{CFF43F57-489E-4C7D-A4EA-23B53B398177}" dt="2024-11-05T18:55:48.058" v="2364" actId="478"/>
          <ac:picMkLst>
            <pc:docMk/>
            <pc:sldMk cId="4025217391" sldId="30013"/>
            <ac:picMk id="5" creationId="{9574E068-2D06-F6F7-F06A-ADBD745C506E}"/>
          </ac:picMkLst>
        </pc:picChg>
        <pc:picChg chg="add mod">
          <ac:chgData name="Kristiansen, Arnt" userId="5d4bdaa3-e4e8-4afe-b49f-34109a42b675" providerId="ADAL" clId="{CFF43F57-489E-4C7D-A4EA-23B53B398177}" dt="2024-11-05T18:55:50.205" v="2365"/>
          <ac:picMkLst>
            <pc:docMk/>
            <pc:sldMk cId="4025217391" sldId="30013"/>
            <ac:picMk id="7" creationId="{5CFACF8F-A1EA-F621-5175-0330D40E64C3}"/>
          </ac:picMkLst>
        </pc:picChg>
      </pc:sldChg>
      <pc:sldChg chg="modSp new del mod ord">
        <pc:chgData name="Kristiansen, Arnt" userId="5d4bdaa3-e4e8-4afe-b49f-34109a42b675" providerId="ADAL" clId="{CFF43F57-489E-4C7D-A4EA-23B53B398177}" dt="2024-11-05T18:56:49.047" v="2366" actId="2696"/>
        <pc:sldMkLst>
          <pc:docMk/>
          <pc:sldMk cId="1766368042" sldId="30017"/>
        </pc:sldMkLst>
        <pc:spChg chg="mod">
          <ac:chgData name="Kristiansen, Arnt" userId="5d4bdaa3-e4e8-4afe-b49f-34109a42b675" providerId="ADAL" clId="{CFF43F57-489E-4C7D-A4EA-23B53B398177}" dt="2024-11-05T13:27:46.306" v="1881" actId="20577"/>
          <ac:spMkLst>
            <pc:docMk/>
            <pc:sldMk cId="1766368042" sldId="30017"/>
            <ac:spMk id="4" creationId="{AD76A111-ED0A-0BC4-2512-9CEE72DEF521}"/>
          </ac:spMkLst>
        </pc:spChg>
      </pc:sldChg>
      <pc:sldChg chg="addSp delSp modSp new mod ord modClrScheme chgLayout modNotesTx">
        <pc:chgData name="Kristiansen, Arnt" userId="5d4bdaa3-e4e8-4afe-b49f-34109a42b675" providerId="ADAL" clId="{CFF43F57-489E-4C7D-A4EA-23B53B398177}" dt="2024-11-05T19:44:14.557" v="2526" actId="5793"/>
        <pc:sldMkLst>
          <pc:docMk/>
          <pc:sldMk cId="668343849" sldId="30018"/>
        </pc:sldMkLst>
        <pc:spChg chg="mod">
          <ac:chgData name="Kristiansen, Arnt" userId="5d4bdaa3-e4e8-4afe-b49f-34109a42b675" providerId="ADAL" clId="{CFF43F57-489E-4C7D-A4EA-23B53B398177}" dt="2024-11-05T18:51:24.094" v="2361" actId="20577"/>
          <ac:spMkLst>
            <pc:docMk/>
            <pc:sldMk cId="668343849" sldId="30018"/>
            <ac:spMk id="2" creationId="{3AB9C5FA-1B91-7896-14D1-C7E2FC90BF40}"/>
          </ac:spMkLst>
        </pc:spChg>
        <pc:spChg chg="del">
          <ac:chgData name="Kristiansen, Arnt" userId="5d4bdaa3-e4e8-4afe-b49f-34109a42b675" providerId="ADAL" clId="{CFF43F57-489E-4C7D-A4EA-23B53B398177}" dt="2024-11-05T12:38:06.639" v="1349"/>
          <ac:spMkLst>
            <pc:docMk/>
            <pc:sldMk cId="668343849" sldId="30018"/>
            <ac:spMk id="3" creationId="{7956E553-E41F-9BAE-EA59-1F7FF81F4FA5}"/>
          </ac:spMkLst>
        </pc:spChg>
        <pc:spChg chg="mod">
          <ac:chgData name="Kristiansen, Arnt" userId="5d4bdaa3-e4e8-4afe-b49f-34109a42b675" providerId="ADAL" clId="{CFF43F57-489E-4C7D-A4EA-23B53B398177}" dt="2024-11-05T19:44:14.557" v="2526" actId="5793"/>
          <ac:spMkLst>
            <pc:docMk/>
            <pc:sldMk cId="668343849" sldId="30018"/>
            <ac:spMk id="4" creationId="{13BE157F-59D9-06F7-B825-5C15B83C7D6D}"/>
          </ac:spMkLst>
        </pc:spChg>
        <pc:picChg chg="add mod">
          <ac:chgData name="Kristiansen, Arnt" userId="5d4bdaa3-e4e8-4afe-b49f-34109a42b675" providerId="ADAL" clId="{CFF43F57-489E-4C7D-A4EA-23B53B398177}" dt="2024-11-05T12:38:36.699" v="1350" actId="26606"/>
          <ac:picMkLst>
            <pc:docMk/>
            <pc:sldMk cId="668343849" sldId="30018"/>
            <ac:picMk id="1026" creationId="{AA9212A6-4D52-18B4-FA41-1BC766AADD16}"/>
          </ac:picMkLst>
        </pc:picChg>
      </pc:sldChg>
      <pc:sldChg chg="addSp delSp modSp new mod modClrScheme chgLayout">
        <pc:chgData name="Kristiansen, Arnt" userId="5d4bdaa3-e4e8-4afe-b49f-34109a42b675" providerId="ADAL" clId="{CFF43F57-489E-4C7D-A4EA-23B53B398177}" dt="2024-11-06T08:26:04.231" v="2727" actId="20577"/>
        <pc:sldMkLst>
          <pc:docMk/>
          <pc:sldMk cId="211528951" sldId="30019"/>
        </pc:sldMkLst>
        <pc:spChg chg="mod">
          <ac:chgData name="Kristiansen, Arnt" userId="5d4bdaa3-e4e8-4afe-b49f-34109a42b675" providerId="ADAL" clId="{CFF43F57-489E-4C7D-A4EA-23B53B398177}" dt="2024-11-05T13:39:29.910" v="1950" actId="26606"/>
          <ac:spMkLst>
            <pc:docMk/>
            <pc:sldMk cId="211528951" sldId="30019"/>
            <ac:spMk id="2" creationId="{98EE6F43-FEC2-A8D4-EB46-3BC9119C94EE}"/>
          </ac:spMkLst>
        </pc:spChg>
        <pc:spChg chg="del">
          <ac:chgData name="Kristiansen, Arnt" userId="5d4bdaa3-e4e8-4afe-b49f-34109a42b675" providerId="ADAL" clId="{CFF43F57-489E-4C7D-A4EA-23B53B398177}" dt="2024-11-05T13:39:08.948" v="1943"/>
          <ac:spMkLst>
            <pc:docMk/>
            <pc:sldMk cId="211528951" sldId="30019"/>
            <ac:spMk id="3" creationId="{DECB42D8-C876-8868-203A-EE3AA4D4349B}"/>
          </ac:spMkLst>
        </pc:spChg>
        <pc:spChg chg="mod ord">
          <ac:chgData name="Kristiansen, Arnt" userId="5d4bdaa3-e4e8-4afe-b49f-34109a42b675" providerId="ADAL" clId="{CFF43F57-489E-4C7D-A4EA-23B53B398177}" dt="2024-11-06T08:26:04.231" v="2727" actId="20577"/>
          <ac:spMkLst>
            <pc:docMk/>
            <pc:sldMk cId="211528951" sldId="30019"/>
            <ac:spMk id="4" creationId="{4BCECD74-DB90-34B9-0E15-11F24D565D36}"/>
          </ac:spMkLst>
        </pc:spChg>
        <pc:picChg chg="add mod ord">
          <ac:chgData name="Kristiansen, Arnt" userId="5d4bdaa3-e4e8-4afe-b49f-34109a42b675" providerId="ADAL" clId="{CFF43F57-489E-4C7D-A4EA-23B53B398177}" dt="2024-11-05T13:39:29.910" v="1950" actId="26606"/>
          <ac:picMkLst>
            <pc:docMk/>
            <pc:sldMk cId="211528951" sldId="30019"/>
            <ac:picMk id="2050" creationId="{1E5A2166-518D-AEA3-6ECF-B2F49F34AF1D}"/>
          </ac:picMkLst>
        </pc:picChg>
      </pc:sldChg>
      <pc:sldChg chg="modSp new del mod">
        <pc:chgData name="Kristiansen, Arnt" userId="5d4bdaa3-e4e8-4afe-b49f-34109a42b675" providerId="ADAL" clId="{CFF43F57-489E-4C7D-A4EA-23B53B398177}" dt="2024-11-05T18:26:51.989" v="2190" actId="2696"/>
        <pc:sldMkLst>
          <pc:docMk/>
          <pc:sldMk cId="1656650088" sldId="30020"/>
        </pc:sldMkLst>
        <pc:spChg chg="mod">
          <ac:chgData name="Kristiansen, Arnt" userId="5d4bdaa3-e4e8-4afe-b49f-34109a42b675" providerId="ADAL" clId="{CFF43F57-489E-4C7D-A4EA-23B53B398177}" dt="2024-11-01T12:27:44.141" v="788" actId="20577"/>
          <ac:spMkLst>
            <pc:docMk/>
            <pc:sldMk cId="1656650088" sldId="30020"/>
            <ac:spMk id="2" creationId="{03017D22-5047-D85F-71C7-AA1A20F71C9D}"/>
          </ac:spMkLst>
        </pc:spChg>
        <pc:spChg chg="mod">
          <ac:chgData name="Kristiansen, Arnt" userId="5d4bdaa3-e4e8-4afe-b49f-34109a42b675" providerId="ADAL" clId="{CFF43F57-489E-4C7D-A4EA-23B53B398177}" dt="2024-11-01T12:29:18.613" v="871" actId="20577"/>
          <ac:spMkLst>
            <pc:docMk/>
            <pc:sldMk cId="1656650088" sldId="30020"/>
            <ac:spMk id="4" creationId="{CFCD6857-A0C9-A999-CE6F-9EF66C2EE434}"/>
          </ac:spMkLst>
        </pc:spChg>
      </pc:sldChg>
      <pc:sldChg chg="modSp new mod ord">
        <pc:chgData name="Kristiansen, Arnt" userId="5d4bdaa3-e4e8-4afe-b49f-34109a42b675" providerId="ADAL" clId="{CFF43F57-489E-4C7D-A4EA-23B53B398177}" dt="2024-11-06T08:47:40.088" v="2729" actId="20577"/>
        <pc:sldMkLst>
          <pc:docMk/>
          <pc:sldMk cId="2761824047" sldId="30021"/>
        </pc:sldMkLst>
        <pc:spChg chg="mod">
          <ac:chgData name="Kristiansen, Arnt" userId="5d4bdaa3-e4e8-4afe-b49f-34109a42b675" providerId="ADAL" clId="{CFF43F57-489E-4C7D-A4EA-23B53B398177}" dt="2024-11-05T19:48:17.424" v="2581"/>
          <ac:spMkLst>
            <pc:docMk/>
            <pc:sldMk cId="2761824047" sldId="30021"/>
            <ac:spMk id="2" creationId="{A64D2CDF-E6A9-85B8-5482-03A42946BE74}"/>
          </ac:spMkLst>
        </pc:spChg>
        <pc:spChg chg="mod">
          <ac:chgData name="Kristiansen, Arnt" userId="5d4bdaa3-e4e8-4afe-b49f-34109a42b675" providerId="ADAL" clId="{CFF43F57-489E-4C7D-A4EA-23B53B398177}" dt="2024-11-06T08:47:40.088" v="2729" actId="20577"/>
          <ac:spMkLst>
            <pc:docMk/>
            <pc:sldMk cId="2761824047" sldId="30021"/>
            <ac:spMk id="4" creationId="{BB6B29D1-B2AF-4AB4-B2B9-A87303FB8595}"/>
          </ac:spMkLst>
        </pc:spChg>
      </pc:sldChg>
      <pc:sldChg chg="new del ord">
        <pc:chgData name="Kristiansen, Arnt" userId="5d4bdaa3-e4e8-4afe-b49f-34109a42b675" providerId="ADAL" clId="{CFF43F57-489E-4C7D-A4EA-23B53B398177}" dt="2024-11-05T18:12:13.887" v="2064" actId="2696"/>
        <pc:sldMkLst>
          <pc:docMk/>
          <pc:sldMk cId="2692942059" sldId="30022"/>
        </pc:sldMkLst>
      </pc:sldChg>
      <pc:sldChg chg="del">
        <pc:chgData name="Kristiansen, Arnt" userId="5d4bdaa3-e4e8-4afe-b49f-34109a42b675" providerId="ADAL" clId="{CFF43F57-489E-4C7D-A4EA-23B53B398177}" dt="2024-11-04T13:44:25.357" v="1253" actId="2696"/>
        <pc:sldMkLst>
          <pc:docMk/>
          <pc:sldMk cId="1164695997" sldId="30023"/>
        </pc:sldMkLst>
      </pc:sldChg>
      <pc:sldChg chg="addSp delSp modSp new mod">
        <pc:chgData name="Kristiansen, Arnt" userId="5d4bdaa3-e4e8-4afe-b49f-34109a42b675" providerId="ADAL" clId="{CFF43F57-489E-4C7D-A4EA-23B53B398177}" dt="2024-11-05T13:18:53.949" v="1876" actId="20577"/>
        <pc:sldMkLst>
          <pc:docMk/>
          <pc:sldMk cId="3511594769" sldId="30023"/>
        </pc:sldMkLst>
        <pc:spChg chg="mod">
          <ac:chgData name="Kristiansen, Arnt" userId="5d4bdaa3-e4e8-4afe-b49f-34109a42b675" providerId="ADAL" clId="{CFF43F57-489E-4C7D-A4EA-23B53B398177}" dt="2024-11-05T12:59:58.609" v="1627" actId="20577"/>
          <ac:spMkLst>
            <pc:docMk/>
            <pc:sldMk cId="3511594769" sldId="30023"/>
            <ac:spMk id="2" creationId="{8C50AE8B-043C-8095-EB1C-B5906E2E8356}"/>
          </ac:spMkLst>
        </pc:spChg>
        <pc:spChg chg="mod">
          <ac:chgData name="Kristiansen, Arnt" userId="5d4bdaa3-e4e8-4afe-b49f-34109a42b675" providerId="ADAL" clId="{CFF43F57-489E-4C7D-A4EA-23B53B398177}" dt="2024-11-05T13:18:53.949" v="1876" actId="20577"/>
          <ac:spMkLst>
            <pc:docMk/>
            <pc:sldMk cId="3511594769" sldId="30023"/>
            <ac:spMk id="3" creationId="{68F52D78-BFDD-2D67-9272-7331EF75E813}"/>
          </ac:spMkLst>
        </pc:spChg>
        <pc:spChg chg="del">
          <ac:chgData name="Kristiansen, Arnt" userId="5d4bdaa3-e4e8-4afe-b49f-34109a42b675" providerId="ADAL" clId="{CFF43F57-489E-4C7D-A4EA-23B53B398177}" dt="2024-11-05T13:00:33.923" v="1628"/>
          <ac:spMkLst>
            <pc:docMk/>
            <pc:sldMk cId="3511594769" sldId="30023"/>
            <ac:spMk id="4" creationId="{1D8AFCB5-5BC2-74DC-057D-44EFC4F1B776}"/>
          </ac:spMkLst>
        </pc:spChg>
        <pc:picChg chg="add mod">
          <ac:chgData name="Kristiansen, Arnt" userId="5d4bdaa3-e4e8-4afe-b49f-34109a42b675" providerId="ADAL" clId="{CFF43F57-489E-4C7D-A4EA-23B53B398177}" dt="2024-11-05T13:00:33.923" v="1628"/>
          <ac:picMkLst>
            <pc:docMk/>
            <pc:sldMk cId="3511594769" sldId="30023"/>
            <ac:picMk id="5" creationId="{67F55837-E6CC-AA83-32D1-51062ED98212}"/>
          </ac:picMkLst>
        </pc:picChg>
      </pc:sldChg>
      <pc:sldChg chg="addSp delSp modSp new mod">
        <pc:chgData name="Kristiansen, Arnt" userId="5d4bdaa3-e4e8-4afe-b49f-34109a42b675" providerId="ADAL" clId="{CFF43F57-489E-4C7D-A4EA-23B53B398177}" dt="2024-11-06T08:25:09.726" v="2707" actId="20577"/>
        <pc:sldMkLst>
          <pc:docMk/>
          <pc:sldMk cId="966381187" sldId="30024"/>
        </pc:sldMkLst>
        <pc:spChg chg="mod">
          <ac:chgData name="Kristiansen, Arnt" userId="5d4bdaa3-e4e8-4afe-b49f-34109a42b675" providerId="ADAL" clId="{CFF43F57-489E-4C7D-A4EA-23B53B398177}" dt="2024-11-05T18:47:24.727" v="2356"/>
          <ac:spMkLst>
            <pc:docMk/>
            <pc:sldMk cId="966381187" sldId="30024"/>
            <ac:spMk id="2" creationId="{E4DAA018-D7B9-BC66-ADED-71BC10D2C4F5}"/>
          </ac:spMkLst>
        </pc:spChg>
        <pc:spChg chg="del">
          <ac:chgData name="Kristiansen, Arnt" userId="5d4bdaa3-e4e8-4afe-b49f-34109a42b675" providerId="ADAL" clId="{CFF43F57-489E-4C7D-A4EA-23B53B398177}" dt="2024-11-05T18:44:37.220" v="2326"/>
          <ac:spMkLst>
            <pc:docMk/>
            <pc:sldMk cId="966381187" sldId="30024"/>
            <ac:spMk id="3" creationId="{7C508E42-C0D0-9591-3F52-66DF7A3720EB}"/>
          </ac:spMkLst>
        </pc:spChg>
        <pc:spChg chg="mod">
          <ac:chgData name="Kristiansen, Arnt" userId="5d4bdaa3-e4e8-4afe-b49f-34109a42b675" providerId="ADAL" clId="{CFF43F57-489E-4C7D-A4EA-23B53B398177}" dt="2024-11-06T08:25:09.726" v="2707" actId="20577"/>
          <ac:spMkLst>
            <pc:docMk/>
            <pc:sldMk cId="966381187" sldId="30024"/>
            <ac:spMk id="4" creationId="{B97991DA-3C8F-43FD-F9B4-DCEBF4A65848}"/>
          </ac:spMkLst>
        </pc:spChg>
        <pc:picChg chg="add mod">
          <ac:chgData name="Kristiansen, Arnt" userId="5d4bdaa3-e4e8-4afe-b49f-34109a42b675" providerId="ADAL" clId="{CFF43F57-489E-4C7D-A4EA-23B53B398177}" dt="2024-11-05T18:44:37.220" v="2326"/>
          <ac:picMkLst>
            <pc:docMk/>
            <pc:sldMk cId="966381187" sldId="30024"/>
            <ac:picMk id="5" creationId="{7948B9CF-46C4-A564-68E9-647028E77C5E}"/>
          </ac:picMkLst>
        </pc:picChg>
      </pc:sldChg>
    </pc:docChg>
  </pc:docChgLst>
  <pc:docChgLst>
    <pc:chgData name="Kristiansen, Arnt" userId="5d4bdaa3-e4e8-4afe-b49f-34109a42b675" providerId="ADAL" clId="{6E343F11-602E-4FB3-93E5-7D12CB9292B2}"/>
    <pc:docChg chg="modSld">
      <pc:chgData name="Kristiansen, Arnt" userId="5d4bdaa3-e4e8-4afe-b49f-34109a42b675" providerId="ADAL" clId="{6E343F11-602E-4FB3-93E5-7D12CB9292B2}" dt="2024-11-08T13:41:45.172" v="64" actId="20577"/>
      <pc:docMkLst>
        <pc:docMk/>
      </pc:docMkLst>
      <pc:sldChg chg="modNotesTx">
        <pc:chgData name="Kristiansen, Arnt" userId="5d4bdaa3-e4e8-4afe-b49f-34109a42b675" providerId="ADAL" clId="{6E343F11-602E-4FB3-93E5-7D12CB9292B2}" dt="2024-11-08T13:41:45.172" v="64" actId="20577"/>
        <pc:sldMkLst>
          <pc:docMk/>
          <pc:sldMk cId="1999852030" sldId="266"/>
        </pc:sldMkLst>
      </pc:sldChg>
      <pc:sldChg chg="modNotesTx">
        <pc:chgData name="Kristiansen, Arnt" userId="5d4bdaa3-e4e8-4afe-b49f-34109a42b675" providerId="ADAL" clId="{6E343F11-602E-4FB3-93E5-7D12CB9292B2}" dt="2024-11-08T13:38:18.780" v="62" actId="20577"/>
        <pc:sldMkLst>
          <pc:docMk/>
          <pc:sldMk cId="4076563515" sldId="30009"/>
        </pc:sldMkLst>
      </pc:sldChg>
      <pc:sldChg chg="modNotesTx">
        <pc:chgData name="Kristiansen, Arnt" userId="5d4bdaa3-e4e8-4afe-b49f-34109a42b675" providerId="ADAL" clId="{6E343F11-602E-4FB3-93E5-7D12CB9292B2}" dt="2024-11-08T13:39:45.269" v="63" actId="20577"/>
        <pc:sldMkLst>
          <pc:docMk/>
          <pc:sldMk cId="4047774033" sldId="30015"/>
        </pc:sldMkLst>
      </pc:sldChg>
    </pc:docChg>
  </pc:docChgLst>
  <pc:docChgLst>
    <pc:chgData name="Kristiansen, Arnt" userId="5d4bdaa3-e4e8-4afe-b49f-34109a42b675" providerId="ADAL" clId="{BD5981BC-50ED-4E15-A4E8-94A529FECB49}"/>
    <pc:docChg chg="undo custSel addSld delSld modSld sldOrd modNotesMaster modShowInfo">
      <pc:chgData name="Kristiansen, Arnt" userId="5d4bdaa3-e4e8-4afe-b49f-34109a42b675" providerId="ADAL" clId="{BD5981BC-50ED-4E15-A4E8-94A529FECB49}" dt="2022-09-20T10:21:40.212" v="2522"/>
      <pc:docMkLst>
        <pc:docMk/>
      </pc:docMkLst>
      <pc:sldChg chg="del">
        <pc:chgData name="Kristiansen, Arnt" userId="5d4bdaa3-e4e8-4afe-b49f-34109a42b675" providerId="ADAL" clId="{BD5981BC-50ED-4E15-A4E8-94A529FECB49}" dt="2022-09-19T12:36:56.343" v="967" actId="2696"/>
        <pc:sldMkLst>
          <pc:docMk/>
          <pc:sldMk cId="1485375089" sldId="258"/>
        </pc:sldMkLst>
      </pc:sldChg>
      <pc:sldChg chg="del">
        <pc:chgData name="Kristiansen, Arnt" userId="5d4bdaa3-e4e8-4afe-b49f-34109a42b675" providerId="ADAL" clId="{BD5981BC-50ED-4E15-A4E8-94A529FECB49}" dt="2022-09-18T15:16:17.129" v="663" actId="2696"/>
        <pc:sldMkLst>
          <pc:docMk/>
          <pc:sldMk cId="1669762730" sldId="260"/>
        </pc:sldMkLst>
      </pc:sldChg>
      <pc:sldChg chg="del">
        <pc:chgData name="Kristiansen, Arnt" userId="5d4bdaa3-e4e8-4afe-b49f-34109a42b675" providerId="ADAL" clId="{BD5981BC-50ED-4E15-A4E8-94A529FECB49}" dt="2022-09-18T15:16:13.467" v="662" actId="2696"/>
        <pc:sldMkLst>
          <pc:docMk/>
          <pc:sldMk cId="4104037654" sldId="261"/>
        </pc:sldMkLst>
      </pc:sldChg>
      <pc:sldChg chg="del">
        <pc:chgData name="Kristiansen, Arnt" userId="5d4bdaa3-e4e8-4afe-b49f-34109a42b675" providerId="ADAL" clId="{BD5981BC-50ED-4E15-A4E8-94A529FECB49}" dt="2022-09-18T15:16:03.019" v="660" actId="2696"/>
        <pc:sldMkLst>
          <pc:docMk/>
          <pc:sldMk cId="3463393840" sldId="262"/>
        </pc:sldMkLst>
      </pc:sldChg>
      <pc:sldChg chg="del">
        <pc:chgData name="Kristiansen, Arnt" userId="5d4bdaa3-e4e8-4afe-b49f-34109a42b675" providerId="ADAL" clId="{BD5981BC-50ED-4E15-A4E8-94A529FECB49}" dt="2022-09-18T15:15:56.506" v="659" actId="2696"/>
        <pc:sldMkLst>
          <pc:docMk/>
          <pc:sldMk cId="3757341112" sldId="263"/>
        </pc:sldMkLst>
      </pc:sldChg>
      <pc:sldChg chg="del">
        <pc:chgData name="Kristiansen, Arnt" userId="5d4bdaa3-e4e8-4afe-b49f-34109a42b675" providerId="ADAL" clId="{BD5981BC-50ED-4E15-A4E8-94A529FECB49}" dt="2022-09-18T15:16:09.738" v="661" actId="2696"/>
        <pc:sldMkLst>
          <pc:docMk/>
          <pc:sldMk cId="200610915" sldId="264"/>
        </pc:sldMkLst>
      </pc:sldChg>
      <pc:sldChg chg="del">
        <pc:chgData name="Kristiansen, Arnt" userId="5d4bdaa3-e4e8-4afe-b49f-34109a42b675" providerId="ADAL" clId="{BD5981BC-50ED-4E15-A4E8-94A529FECB49}" dt="2022-09-18T15:15:52.930" v="658" actId="2696"/>
        <pc:sldMkLst>
          <pc:docMk/>
          <pc:sldMk cId="1911482690" sldId="265"/>
        </pc:sldMkLst>
      </pc:sldChg>
      <pc:sldChg chg="modSp new mod">
        <pc:chgData name="Kristiansen, Arnt" userId="5d4bdaa3-e4e8-4afe-b49f-34109a42b675" providerId="ADAL" clId="{BD5981BC-50ED-4E15-A4E8-94A529FECB49}" dt="2022-09-20T08:30:51.130" v="1282" actId="20577"/>
        <pc:sldMkLst>
          <pc:docMk/>
          <pc:sldMk cId="1999852030" sldId="266"/>
        </pc:sldMkLst>
        <pc:spChg chg="mod">
          <ac:chgData name="Kristiansen, Arnt" userId="5d4bdaa3-e4e8-4afe-b49f-34109a42b675" providerId="ADAL" clId="{BD5981BC-50ED-4E15-A4E8-94A529FECB49}" dt="2022-09-19T13:05:46.789" v="1117" actId="255"/>
          <ac:spMkLst>
            <pc:docMk/>
            <pc:sldMk cId="1999852030" sldId="266"/>
            <ac:spMk id="3" creationId="{05B9616C-DE87-59D7-1404-76BBBBDB51DF}"/>
          </ac:spMkLst>
        </pc:spChg>
        <pc:spChg chg="mod">
          <ac:chgData name="Kristiansen, Arnt" userId="5d4bdaa3-e4e8-4afe-b49f-34109a42b675" providerId="ADAL" clId="{BD5981BC-50ED-4E15-A4E8-94A529FECB49}" dt="2022-09-20T08:30:51.130" v="1282" actId="20577"/>
          <ac:spMkLst>
            <pc:docMk/>
            <pc:sldMk cId="1999852030" sldId="266"/>
            <ac:spMk id="4" creationId="{B053EE6E-08D9-36AD-33F3-BEE481963B7C}"/>
          </ac:spMkLst>
        </pc:spChg>
      </pc:sldChg>
      <pc:sldChg chg="new del">
        <pc:chgData name="Kristiansen, Arnt" userId="5d4bdaa3-e4e8-4afe-b49f-34109a42b675" providerId="ADAL" clId="{BD5981BC-50ED-4E15-A4E8-94A529FECB49}" dt="2022-09-19T12:49:17.493" v="969" actId="2696"/>
        <pc:sldMkLst>
          <pc:docMk/>
          <pc:sldMk cId="1122335558" sldId="267"/>
        </pc:sldMkLst>
      </pc:sldChg>
      <pc:sldChg chg="new del">
        <pc:chgData name="Kristiansen, Arnt" userId="5d4bdaa3-e4e8-4afe-b49f-34109a42b675" providerId="ADAL" clId="{BD5981BC-50ED-4E15-A4E8-94A529FECB49}" dt="2022-09-19T12:49:21.080" v="970" actId="2696"/>
        <pc:sldMkLst>
          <pc:docMk/>
          <pc:sldMk cId="3710029019" sldId="268"/>
        </pc:sldMkLst>
      </pc:sldChg>
      <pc:sldChg chg="del ord">
        <pc:chgData name="Kristiansen, Arnt" userId="5d4bdaa3-e4e8-4afe-b49f-34109a42b675" providerId="ADAL" clId="{BD5981BC-50ED-4E15-A4E8-94A529FECB49}" dt="2022-09-19T12:49:35.947" v="971" actId="2696"/>
        <pc:sldMkLst>
          <pc:docMk/>
          <pc:sldMk cId="1256236171" sldId="275"/>
        </pc:sldMkLst>
      </pc:sldChg>
      <pc:sldChg chg="modSp mod modAnim modNotesTx">
        <pc:chgData name="Kristiansen, Arnt" userId="5d4bdaa3-e4e8-4afe-b49f-34109a42b675" providerId="ADAL" clId="{BD5981BC-50ED-4E15-A4E8-94A529FECB49}" dt="2022-09-20T09:39:25.034" v="2188" actId="255"/>
        <pc:sldMkLst>
          <pc:docMk/>
          <pc:sldMk cId="504351500" sldId="299"/>
        </pc:sldMkLst>
        <pc:spChg chg="mod">
          <ac:chgData name="Kristiansen, Arnt" userId="5d4bdaa3-e4e8-4afe-b49f-34109a42b675" providerId="ADAL" clId="{BD5981BC-50ED-4E15-A4E8-94A529FECB49}" dt="2022-09-18T14:01:56.894" v="474" actId="20577"/>
          <ac:spMkLst>
            <pc:docMk/>
            <pc:sldMk cId="504351500" sldId="299"/>
            <ac:spMk id="2" creationId="{00000000-0000-0000-0000-000000000000}"/>
          </ac:spMkLst>
        </pc:spChg>
        <pc:spChg chg="mod">
          <ac:chgData name="Kristiansen, Arnt" userId="5d4bdaa3-e4e8-4afe-b49f-34109a42b675" providerId="ADAL" clId="{BD5981BC-50ED-4E15-A4E8-94A529FECB49}" dt="2022-09-18T14:11:39.824" v="505" actId="1076"/>
          <ac:spMkLst>
            <pc:docMk/>
            <pc:sldMk cId="504351500" sldId="299"/>
            <ac:spMk id="22" creationId="{00000000-0000-0000-0000-000000000000}"/>
          </ac:spMkLst>
        </pc:spChg>
        <pc:spChg chg="mod">
          <ac:chgData name="Kristiansen, Arnt" userId="5d4bdaa3-e4e8-4afe-b49f-34109a42b675" providerId="ADAL" clId="{BD5981BC-50ED-4E15-A4E8-94A529FECB49}" dt="2022-09-18T14:11:44.350" v="506" actId="1076"/>
          <ac:spMkLst>
            <pc:docMk/>
            <pc:sldMk cId="504351500" sldId="299"/>
            <ac:spMk id="23" creationId="{00000000-0000-0000-0000-000000000000}"/>
          </ac:spMkLst>
        </pc:spChg>
        <pc:spChg chg="mod">
          <ac:chgData name="Kristiansen, Arnt" userId="5d4bdaa3-e4e8-4afe-b49f-34109a42b675" providerId="ADAL" clId="{BD5981BC-50ED-4E15-A4E8-94A529FECB49}" dt="2022-09-18T14:14:30.540" v="527" actId="1076"/>
          <ac:spMkLst>
            <pc:docMk/>
            <pc:sldMk cId="504351500" sldId="299"/>
            <ac:spMk id="24" creationId="{00000000-0000-0000-0000-000000000000}"/>
          </ac:spMkLst>
        </pc:spChg>
        <pc:spChg chg="mod">
          <ac:chgData name="Kristiansen, Arnt" userId="5d4bdaa3-e4e8-4afe-b49f-34109a42b675" providerId="ADAL" clId="{BD5981BC-50ED-4E15-A4E8-94A529FECB49}" dt="2022-09-18T14:11:58.467" v="508" actId="1076"/>
          <ac:spMkLst>
            <pc:docMk/>
            <pc:sldMk cId="504351500" sldId="299"/>
            <ac:spMk id="25" creationId="{00000000-0000-0000-0000-000000000000}"/>
          </ac:spMkLst>
        </pc:spChg>
        <pc:spChg chg="mod">
          <ac:chgData name="Kristiansen, Arnt" userId="5d4bdaa3-e4e8-4afe-b49f-34109a42b675" providerId="ADAL" clId="{BD5981BC-50ED-4E15-A4E8-94A529FECB49}" dt="2022-09-18T14:12:13.993" v="510" actId="1076"/>
          <ac:spMkLst>
            <pc:docMk/>
            <pc:sldMk cId="504351500" sldId="299"/>
            <ac:spMk id="26" creationId="{00000000-0000-0000-0000-000000000000}"/>
          </ac:spMkLst>
        </pc:spChg>
        <pc:spChg chg="mod">
          <ac:chgData name="Kristiansen, Arnt" userId="5d4bdaa3-e4e8-4afe-b49f-34109a42b675" providerId="ADAL" clId="{BD5981BC-50ED-4E15-A4E8-94A529FECB49}" dt="2022-09-18T14:14:22.845" v="526" actId="1076"/>
          <ac:spMkLst>
            <pc:docMk/>
            <pc:sldMk cId="504351500" sldId="299"/>
            <ac:spMk id="27" creationId="{00000000-0000-0000-0000-000000000000}"/>
          </ac:spMkLst>
        </pc:spChg>
        <pc:spChg chg="mod">
          <ac:chgData name="Kristiansen, Arnt" userId="5d4bdaa3-e4e8-4afe-b49f-34109a42b675" providerId="ADAL" clId="{BD5981BC-50ED-4E15-A4E8-94A529FECB49}" dt="2022-09-18T14:13:11.300" v="524" actId="20577"/>
          <ac:spMkLst>
            <pc:docMk/>
            <pc:sldMk cId="504351500" sldId="299"/>
            <ac:spMk id="28" creationId="{00000000-0000-0000-0000-000000000000}"/>
          </ac:spMkLst>
        </pc:spChg>
      </pc:sldChg>
      <pc:sldChg chg="addSp modSp mod modAnim modNotesTx">
        <pc:chgData name="Kristiansen, Arnt" userId="5d4bdaa3-e4e8-4afe-b49f-34109a42b675" providerId="ADAL" clId="{BD5981BC-50ED-4E15-A4E8-94A529FECB49}" dt="2022-09-20T09:39:13.064" v="2187" actId="255"/>
        <pc:sldMkLst>
          <pc:docMk/>
          <pc:sldMk cId="398697238" sldId="300"/>
        </pc:sldMkLst>
        <pc:spChg chg="mod">
          <ac:chgData name="Kristiansen, Arnt" userId="5d4bdaa3-e4e8-4afe-b49f-34109a42b675" providerId="ADAL" clId="{BD5981BC-50ED-4E15-A4E8-94A529FECB49}" dt="2022-09-18T12:21:47.019" v="248" actId="20577"/>
          <ac:spMkLst>
            <pc:docMk/>
            <pc:sldMk cId="398697238" sldId="300"/>
            <ac:spMk id="2" creationId="{00000000-0000-0000-0000-000000000000}"/>
          </ac:spMkLst>
        </pc:spChg>
        <pc:spChg chg="add mod">
          <ac:chgData name="Kristiansen, Arnt" userId="5d4bdaa3-e4e8-4afe-b49f-34109a42b675" providerId="ADAL" clId="{BD5981BC-50ED-4E15-A4E8-94A529FECB49}" dt="2022-09-18T14:09:24.742" v="496" actId="1076"/>
          <ac:spMkLst>
            <pc:docMk/>
            <pc:sldMk cId="398697238" sldId="300"/>
            <ac:spMk id="4" creationId="{CE1316E4-45DA-16EC-9D93-D28073F83FEB}"/>
          </ac:spMkLst>
        </pc:spChg>
        <pc:spChg chg="add mod">
          <ac:chgData name="Kristiansen, Arnt" userId="5d4bdaa3-e4e8-4afe-b49f-34109a42b675" providerId="ADAL" clId="{BD5981BC-50ED-4E15-A4E8-94A529FECB49}" dt="2022-09-18T14:09:30.614" v="497" actId="1076"/>
          <ac:spMkLst>
            <pc:docMk/>
            <pc:sldMk cId="398697238" sldId="300"/>
            <ac:spMk id="5" creationId="{B7DA3EFA-8A5C-3DF5-8CCC-E570AD0C2B4B}"/>
          </ac:spMkLst>
        </pc:spChg>
        <pc:spChg chg="add mod">
          <ac:chgData name="Kristiansen, Arnt" userId="5d4bdaa3-e4e8-4afe-b49f-34109a42b675" providerId="ADAL" clId="{BD5981BC-50ED-4E15-A4E8-94A529FECB49}" dt="2022-09-18T14:09:37.104" v="498" actId="1076"/>
          <ac:spMkLst>
            <pc:docMk/>
            <pc:sldMk cId="398697238" sldId="300"/>
            <ac:spMk id="6" creationId="{AC3496D7-B14D-0613-9B3E-05A80875534B}"/>
          </ac:spMkLst>
        </pc:spChg>
        <pc:spChg chg="add mod">
          <ac:chgData name="Kristiansen, Arnt" userId="5d4bdaa3-e4e8-4afe-b49f-34109a42b675" providerId="ADAL" clId="{BD5981BC-50ED-4E15-A4E8-94A529FECB49}" dt="2022-09-18T14:09:47.567" v="499" actId="1076"/>
          <ac:spMkLst>
            <pc:docMk/>
            <pc:sldMk cId="398697238" sldId="300"/>
            <ac:spMk id="7" creationId="{008CAF59-843B-D41B-2F6B-2CCA88F026B9}"/>
          </ac:spMkLst>
        </pc:spChg>
        <pc:spChg chg="add mod">
          <ac:chgData name="Kristiansen, Arnt" userId="5d4bdaa3-e4e8-4afe-b49f-34109a42b675" providerId="ADAL" clId="{BD5981BC-50ED-4E15-A4E8-94A529FECB49}" dt="2022-09-18T14:09:52.925" v="500" actId="1076"/>
          <ac:spMkLst>
            <pc:docMk/>
            <pc:sldMk cId="398697238" sldId="300"/>
            <ac:spMk id="8" creationId="{DE44A0FC-A0C1-C6C5-93EE-7A66B89B0D8F}"/>
          </ac:spMkLst>
        </pc:spChg>
        <pc:spChg chg="add mod">
          <ac:chgData name="Kristiansen, Arnt" userId="5d4bdaa3-e4e8-4afe-b49f-34109a42b675" providerId="ADAL" clId="{BD5981BC-50ED-4E15-A4E8-94A529FECB49}" dt="2022-09-18T14:10:24.816" v="502" actId="1076"/>
          <ac:spMkLst>
            <pc:docMk/>
            <pc:sldMk cId="398697238" sldId="300"/>
            <ac:spMk id="9" creationId="{D6F2FA17-E6F8-F8E5-61A8-39FCD80F3ED7}"/>
          </ac:spMkLst>
        </pc:spChg>
        <pc:spChg chg="add mod">
          <ac:chgData name="Kristiansen, Arnt" userId="5d4bdaa3-e4e8-4afe-b49f-34109a42b675" providerId="ADAL" clId="{BD5981BC-50ED-4E15-A4E8-94A529FECB49}" dt="2022-09-18T14:11:13.711" v="504" actId="1076"/>
          <ac:spMkLst>
            <pc:docMk/>
            <pc:sldMk cId="398697238" sldId="300"/>
            <ac:spMk id="10" creationId="{593E08D9-53C5-17D4-1829-A9BD7073816B}"/>
          </ac:spMkLst>
        </pc:spChg>
        <pc:spChg chg="mod">
          <ac:chgData name="Kristiansen, Arnt" userId="5d4bdaa3-e4e8-4afe-b49f-34109a42b675" providerId="ADAL" clId="{BD5981BC-50ED-4E15-A4E8-94A529FECB49}" dt="2022-09-18T13:25:13.714" v="368" actId="20577"/>
          <ac:spMkLst>
            <pc:docMk/>
            <pc:sldMk cId="398697238" sldId="300"/>
            <ac:spMk id="32" creationId="{00000000-0000-0000-0000-000000000000}"/>
          </ac:spMkLst>
        </pc:spChg>
        <pc:spChg chg="mod">
          <ac:chgData name="Kristiansen, Arnt" userId="5d4bdaa3-e4e8-4afe-b49f-34109a42b675" providerId="ADAL" clId="{BD5981BC-50ED-4E15-A4E8-94A529FECB49}" dt="2022-09-18T14:03:23.324" v="476" actId="20577"/>
          <ac:spMkLst>
            <pc:docMk/>
            <pc:sldMk cId="398697238" sldId="300"/>
            <ac:spMk id="47" creationId="{00000000-0000-0000-0000-000000000000}"/>
          </ac:spMkLst>
        </pc:spChg>
        <pc:spChg chg="mod">
          <ac:chgData name="Kristiansen, Arnt" userId="5d4bdaa3-e4e8-4afe-b49f-34109a42b675" providerId="ADAL" clId="{BD5981BC-50ED-4E15-A4E8-94A529FECB49}" dt="2022-09-20T08:25:47.018" v="1251" actId="20577"/>
          <ac:spMkLst>
            <pc:docMk/>
            <pc:sldMk cId="398697238" sldId="300"/>
            <ac:spMk id="48" creationId="{00000000-0000-0000-0000-000000000000}"/>
          </ac:spMkLst>
        </pc:spChg>
      </pc:sldChg>
      <pc:sldChg chg="addSp delSp modSp new mod modShow">
        <pc:chgData name="Kristiansen, Arnt" userId="5d4bdaa3-e4e8-4afe-b49f-34109a42b675" providerId="ADAL" clId="{BD5981BC-50ED-4E15-A4E8-94A529FECB49}" dt="2022-09-20T10:13:30.354" v="2520" actId="729"/>
        <pc:sldMkLst>
          <pc:docMk/>
          <pc:sldMk cId="96656178" sldId="301"/>
        </pc:sldMkLst>
        <pc:spChg chg="del">
          <ac:chgData name="Kristiansen, Arnt" userId="5d4bdaa3-e4e8-4afe-b49f-34109a42b675" providerId="ADAL" clId="{BD5981BC-50ED-4E15-A4E8-94A529FECB49}" dt="2022-09-18T13:12:26.368" v="254" actId="26606"/>
          <ac:spMkLst>
            <pc:docMk/>
            <pc:sldMk cId="96656178" sldId="301"/>
            <ac:spMk id="2" creationId="{0A42E97E-7981-B4B7-9548-AD37CFCDE0B7}"/>
          </ac:spMkLst>
        </pc:spChg>
        <pc:spChg chg="del">
          <ac:chgData name="Kristiansen, Arnt" userId="5d4bdaa3-e4e8-4afe-b49f-34109a42b675" providerId="ADAL" clId="{BD5981BC-50ED-4E15-A4E8-94A529FECB49}" dt="2022-09-18T13:12:26.368" v="254" actId="26606"/>
          <ac:spMkLst>
            <pc:docMk/>
            <pc:sldMk cId="96656178" sldId="301"/>
            <ac:spMk id="3" creationId="{219185AA-7A59-EAE7-3155-7A7920095176}"/>
          </ac:spMkLst>
        </pc:spChg>
        <pc:spChg chg="mod ord">
          <ac:chgData name="Kristiansen, Arnt" userId="5d4bdaa3-e4e8-4afe-b49f-34109a42b675" providerId="ADAL" clId="{BD5981BC-50ED-4E15-A4E8-94A529FECB49}" dt="2022-09-18T13:18:34.693" v="302" actId="20577"/>
          <ac:spMkLst>
            <pc:docMk/>
            <pc:sldMk cId="96656178" sldId="301"/>
            <ac:spMk id="4" creationId="{16EA9114-7810-709E-BFC2-E3465BE6EECF}"/>
          </ac:spMkLst>
        </pc:spChg>
        <pc:spChg chg="add mod">
          <ac:chgData name="Kristiansen, Arnt" userId="5d4bdaa3-e4e8-4afe-b49f-34109a42b675" providerId="ADAL" clId="{BD5981BC-50ED-4E15-A4E8-94A529FECB49}" dt="2022-09-18T13:15:52.571" v="278" actId="20577"/>
          <ac:spMkLst>
            <pc:docMk/>
            <pc:sldMk cId="96656178" sldId="301"/>
            <ac:spMk id="10" creationId="{79ADE0DB-604F-C12A-C228-40C20BB6AA05}"/>
          </ac:spMkLst>
        </pc:spChg>
        <pc:picChg chg="add mod">
          <ac:chgData name="Kristiansen, Arnt" userId="5d4bdaa3-e4e8-4afe-b49f-34109a42b675" providerId="ADAL" clId="{BD5981BC-50ED-4E15-A4E8-94A529FECB49}" dt="2022-09-19T13:03:30.218" v="1097" actId="1076"/>
          <ac:picMkLst>
            <pc:docMk/>
            <pc:sldMk cId="96656178" sldId="301"/>
            <ac:picMk id="5" creationId="{38945D9B-9328-56C6-569C-027A751B6CF2}"/>
          </ac:picMkLst>
        </pc:picChg>
      </pc:sldChg>
      <pc:sldChg chg="modSp new del mod">
        <pc:chgData name="Kristiansen, Arnt" userId="5d4bdaa3-e4e8-4afe-b49f-34109a42b675" providerId="ADAL" clId="{BD5981BC-50ED-4E15-A4E8-94A529FECB49}" dt="2022-09-18T13:26:17.758" v="371" actId="2696"/>
        <pc:sldMkLst>
          <pc:docMk/>
          <pc:sldMk cId="3930596693" sldId="302"/>
        </pc:sldMkLst>
        <pc:spChg chg="mod">
          <ac:chgData name="Kristiansen, Arnt" userId="5d4bdaa3-e4e8-4afe-b49f-34109a42b675" providerId="ADAL" clId="{BD5981BC-50ED-4E15-A4E8-94A529FECB49}" dt="2022-09-16T13:07:20.582" v="35" actId="20577"/>
          <ac:spMkLst>
            <pc:docMk/>
            <pc:sldMk cId="3930596693" sldId="302"/>
            <ac:spMk id="3" creationId="{FA25631E-FACB-75C9-1753-FFAF19F15A71}"/>
          </ac:spMkLst>
        </pc:spChg>
      </pc:sldChg>
      <pc:sldChg chg="modSp mod ord modNotesTx">
        <pc:chgData name="Kristiansen, Arnt" userId="5d4bdaa3-e4e8-4afe-b49f-34109a42b675" providerId="ADAL" clId="{BD5981BC-50ED-4E15-A4E8-94A529FECB49}" dt="2022-09-20T09:39:44.528" v="2189" actId="255"/>
        <pc:sldMkLst>
          <pc:docMk/>
          <pc:sldMk cId="88659990" sldId="303"/>
        </pc:sldMkLst>
        <pc:spChg chg="mod">
          <ac:chgData name="Kristiansen, Arnt" userId="5d4bdaa3-e4e8-4afe-b49f-34109a42b675" providerId="ADAL" clId="{BD5981BC-50ED-4E15-A4E8-94A529FECB49}" dt="2022-09-18T12:20:12.851" v="244" actId="27636"/>
          <ac:spMkLst>
            <pc:docMk/>
            <pc:sldMk cId="88659990" sldId="303"/>
            <ac:spMk id="3" creationId="{4D7EC94F-43A0-4641-AABB-823FC2CDECEA}"/>
          </ac:spMkLst>
        </pc:spChg>
        <pc:spChg chg="mod">
          <ac:chgData name="Kristiansen, Arnt" userId="5d4bdaa3-e4e8-4afe-b49f-34109a42b675" providerId="ADAL" clId="{BD5981BC-50ED-4E15-A4E8-94A529FECB49}" dt="2022-09-19T12:52:36.276" v="1019" actId="20577"/>
          <ac:spMkLst>
            <pc:docMk/>
            <pc:sldMk cId="88659990" sldId="303"/>
            <ac:spMk id="4" creationId="{7C416247-FE00-4E5C-A21C-77341EFA9299}"/>
          </ac:spMkLst>
        </pc:spChg>
      </pc:sldChg>
      <pc:sldChg chg="addSp delSp modSp new mod ord modClrScheme chgLayout">
        <pc:chgData name="Kristiansen, Arnt" userId="5d4bdaa3-e4e8-4afe-b49f-34109a42b675" providerId="ADAL" clId="{BD5981BC-50ED-4E15-A4E8-94A529FECB49}" dt="2022-09-20T09:48:06.561" v="2201"/>
        <pc:sldMkLst>
          <pc:docMk/>
          <pc:sldMk cId="1067679531" sldId="304"/>
        </pc:sldMkLst>
        <pc:spChg chg="add del">
          <ac:chgData name="Kristiansen, Arnt" userId="5d4bdaa3-e4e8-4afe-b49f-34109a42b675" providerId="ADAL" clId="{BD5981BC-50ED-4E15-A4E8-94A529FECB49}" dt="2022-09-18T13:34:16.790" v="378"/>
          <ac:spMkLst>
            <pc:docMk/>
            <pc:sldMk cId="1067679531" sldId="304"/>
            <ac:spMk id="2" creationId="{C82F5CF7-16CC-CD30-45B6-946C2407A51F}"/>
          </ac:spMkLst>
        </pc:spChg>
        <pc:spChg chg="mod">
          <ac:chgData name="Kristiansen, Arnt" userId="5d4bdaa3-e4e8-4afe-b49f-34109a42b675" providerId="ADAL" clId="{BD5981BC-50ED-4E15-A4E8-94A529FECB49}" dt="2022-09-18T13:50:43.737" v="436" actId="26606"/>
          <ac:spMkLst>
            <pc:docMk/>
            <pc:sldMk cId="1067679531" sldId="304"/>
            <ac:spMk id="3" creationId="{5B5F7C6E-2800-15F3-F5B8-9F6F974B0696}"/>
          </ac:spMkLst>
        </pc:spChg>
        <pc:spChg chg="mod ord">
          <ac:chgData name="Kristiansen, Arnt" userId="5d4bdaa3-e4e8-4afe-b49f-34109a42b675" providerId="ADAL" clId="{BD5981BC-50ED-4E15-A4E8-94A529FECB49}" dt="2022-09-20T09:47:00.757" v="2199" actId="20577"/>
          <ac:spMkLst>
            <pc:docMk/>
            <pc:sldMk cId="1067679531" sldId="304"/>
            <ac:spMk id="4" creationId="{781E97B7-3AD3-3E7D-44D5-FC2E7A1BD4E2}"/>
          </ac:spMkLst>
        </pc:spChg>
        <pc:picChg chg="add del mod">
          <ac:chgData name="Kristiansen, Arnt" userId="5d4bdaa3-e4e8-4afe-b49f-34109a42b675" providerId="ADAL" clId="{BD5981BC-50ED-4E15-A4E8-94A529FECB49}" dt="2022-09-18T13:33:50.862" v="377"/>
          <ac:picMkLst>
            <pc:docMk/>
            <pc:sldMk cId="1067679531" sldId="304"/>
            <ac:picMk id="1026" creationId="{B01E2BA5-9FC7-8591-43EE-BCC0519BB7E6}"/>
          </ac:picMkLst>
        </pc:picChg>
        <pc:picChg chg="add mod">
          <ac:chgData name="Kristiansen, Arnt" userId="5d4bdaa3-e4e8-4afe-b49f-34109a42b675" providerId="ADAL" clId="{BD5981BC-50ED-4E15-A4E8-94A529FECB49}" dt="2022-09-18T13:50:43.737" v="436" actId="26606"/>
          <ac:picMkLst>
            <pc:docMk/>
            <pc:sldMk cId="1067679531" sldId="304"/>
            <ac:picMk id="1028" creationId="{D6FC281D-A077-0457-7939-FCE4E6F36E27}"/>
          </ac:picMkLst>
        </pc:picChg>
      </pc:sldChg>
      <pc:sldChg chg="addSp delSp modSp new mod modClrScheme chgLayout">
        <pc:chgData name="Kristiansen, Arnt" userId="5d4bdaa3-e4e8-4afe-b49f-34109a42b675" providerId="ADAL" clId="{BD5981BC-50ED-4E15-A4E8-94A529FECB49}" dt="2022-09-18T13:50:36.211" v="435" actId="26606"/>
        <pc:sldMkLst>
          <pc:docMk/>
          <pc:sldMk cId="37905667" sldId="305"/>
        </pc:sldMkLst>
        <pc:spChg chg="del">
          <ac:chgData name="Kristiansen, Arnt" userId="5d4bdaa3-e4e8-4afe-b49f-34109a42b675" providerId="ADAL" clId="{BD5981BC-50ED-4E15-A4E8-94A529FECB49}" dt="2022-09-18T13:41:05.608" v="383" actId="26606"/>
          <ac:spMkLst>
            <pc:docMk/>
            <pc:sldMk cId="37905667" sldId="305"/>
            <ac:spMk id="2" creationId="{CA1E2024-BE8E-FD83-DFCC-279F3EB699CF}"/>
          </ac:spMkLst>
        </pc:spChg>
        <pc:spChg chg="mod">
          <ac:chgData name="Kristiansen, Arnt" userId="5d4bdaa3-e4e8-4afe-b49f-34109a42b675" providerId="ADAL" clId="{BD5981BC-50ED-4E15-A4E8-94A529FECB49}" dt="2022-09-18T13:50:36.211" v="435" actId="26606"/>
          <ac:spMkLst>
            <pc:docMk/>
            <pc:sldMk cId="37905667" sldId="305"/>
            <ac:spMk id="3" creationId="{67C458B6-1EED-A64F-5CDE-AF53E6542C23}"/>
          </ac:spMkLst>
        </pc:spChg>
        <pc:spChg chg="mod ord">
          <ac:chgData name="Kristiansen, Arnt" userId="5d4bdaa3-e4e8-4afe-b49f-34109a42b675" providerId="ADAL" clId="{BD5981BC-50ED-4E15-A4E8-94A529FECB49}" dt="2022-09-18T13:50:36.211" v="435" actId="26606"/>
          <ac:spMkLst>
            <pc:docMk/>
            <pc:sldMk cId="37905667" sldId="305"/>
            <ac:spMk id="4" creationId="{C3D1EC2D-9FE3-C102-898D-0CEF30E51BB1}"/>
          </ac:spMkLst>
        </pc:spChg>
        <pc:picChg chg="add mod ord">
          <ac:chgData name="Kristiansen, Arnt" userId="5d4bdaa3-e4e8-4afe-b49f-34109a42b675" providerId="ADAL" clId="{BD5981BC-50ED-4E15-A4E8-94A529FECB49}" dt="2022-09-18T13:50:36.211" v="435" actId="26606"/>
          <ac:picMkLst>
            <pc:docMk/>
            <pc:sldMk cId="37905667" sldId="305"/>
            <ac:picMk id="2050" creationId="{EA851598-9043-F4D7-5195-AFF565F23C5D}"/>
          </ac:picMkLst>
        </pc:picChg>
      </pc:sldChg>
      <pc:sldChg chg="addSp delSp modSp new mod modClrScheme chgLayout modNotesTx">
        <pc:chgData name="Kristiansen, Arnt" userId="5d4bdaa3-e4e8-4afe-b49f-34109a42b675" providerId="ADAL" clId="{BD5981BC-50ED-4E15-A4E8-94A529FECB49}" dt="2022-09-20T10:03:22.447" v="2466" actId="20577"/>
        <pc:sldMkLst>
          <pc:docMk/>
          <pc:sldMk cId="2599553331" sldId="306"/>
        </pc:sldMkLst>
        <pc:spChg chg="mod">
          <ac:chgData name="Kristiansen, Arnt" userId="5d4bdaa3-e4e8-4afe-b49f-34109a42b675" providerId="ADAL" clId="{BD5981BC-50ED-4E15-A4E8-94A529FECB49}" dt="2022-09-18T13:50:13.305" v="433" actId="26606"/>
          <ac:spMkLst>
            <pc:docMk/>
            <pc:sldMk cId="2599553331" sldId="306"/>
            <ac:spMk id="2" creationId="{782A4F17-B214-E8FC-2C0B-6009CA15851F}"/>
          </ac:spMkLst>
        </pc:spChg>
        <pc:spChg chg="mod ord">
          <ac:chgData name="Kristiansen, Arnt" userId="5d4bdaa3-e4e8-4afe-b49f-34109a42b675" providerId="ADAL" clId="{BD5981BC-50ED-4E15-A4E8-94A529FECB49}" dt="2022-09-20T10:03:22.447" v="2466" actId="20577"/>
          <ac:spMkLst>
            <pc:docMk/>
            <pc:sldMk cId="2599553331" sldId="306"/>
            <ac:spMk id="3" creationId="{4BC14C4C-501D-5D1A-CA4F-1B5317280B93}"/>
          </ac:spMkLst>
        </pc:spChg>
        <pc:spChg chg="del">
          <ac:chgData name="Kristiansen, Arnt" userId="5d4bdaa3-e4e8-4afe-b49f-34109a42b675" providerId="ADAL" clId="{BD5981BC-50ED-4E15-A4E8-94A529FECB49}" dt="2022-09-18T13:50:04.908" v="431"/>
          <ac:spMkLst>
            <pc:docMk/>
            <pc:sldMk cId="2599553331" sldId="306"/>
            <ac:spMk id="4" creationId="{2EBC164F-EDDC-5763-0C2E-58A7214D5822}"/>
          </ac:spMkLst>
        </pc:spChg>
        <pc:picChg chg="add mod">
          <ac:chgData name="Kristiansen, Arnt" userId="5d4bdaa3-e4e8-4afe-b49f-34109a42b675" providerId="ADAL" clId="{BD5981BC-50ED-4E15-A4E8-94A529FECB49}" dt="2022-09-18T13:50:13.305" v="433" actId="26606"/>
          <ac:picMkLst>
            <pc:docMk/>
            <pc:sldMk cId="2599553331" sldId="306"/>
            <ac:picMk id="3074" creationId="{E086BB94-D9A3-F606-7A05-2FB2DB18000C}"/>
          </ac:picMkLst>
        </pc:picChg>
      </pc:sldChg>
      <pc:sldChg chg="addSp delSp modSp new mod ord modClrScheme chgLayout">
        <pc:chgData name="Kristiansen, Arnt" userId="5d4bdaa3-e4e8-4afe-b49f-34109a42b675" providerId="ADAL" clId="{BD5981BC-50ED-4E15-A4E8-94A529FECB49}" dt="2022-09-19T12:59:14.302" v="1088" actId="20577"/>
        <pc:sldMkLst>
          <pc:docMk/>
          <pc:sldMk cId="868500162" sldId="307"/>
        </pc:sldMkLst>
        <pc:spChg chg="mod">
          <ac:chgData name="Kristiansen, Arnt" userId="5d4bdaa3-e4e8-4afe-b49f-34109a42b675" providerId="ADAL" clId="{BD5981BC-50ED-4E15-A4E8-94A529FECB49}" dt="2022-09-18T13:56:55.576" v="444" actId="26606"/>
          <ac:spMkLst>
            <pc:docMk/>
            <pc:sldMk cId="868500162" sldId="307"/>
            <ac:spMk id="2" creationId="{A512A32C-A09A-5442-B479-412A46347E30}"/>
          </ac:spMkLst>
        </pc:spChg>
        <pc:spChg chg="del">
          <ac:chgData name="Kristiansen, Arnt" userId="5d4bdaa3-e4e8-4afe-b49f-34109a42b675" providerId="ADAL" clId="{BD5981BC-50ED-4E15-A4E8-94A529FECB49}" dt="2022-09-18T13:56:48.945" v="443"/>
          <ac:spMkLst>
            <pc:docMk/>
            <pc:sldMk cId="868500162" sldId="307"/>
            <ac:spMk id="3" creationId="{FB0E629E-3EFD-2244-70C3-58F5F3E32E46}"/>
          </ac:spMkLst>
        </pc:spChg>
        <pc:spChg chg="mod">
          <ac:chgData name="Kristiansen, Arnt" userId="5d4bdaa3-e4e8-4afe-b49f-34109a42b675" providerId="ADAL" clId="{BD5981BC-50ED-4E15-A4E8-94A529FECB49}" dt="2022-09-19T12:59:14.302" v="1088" actId="20577"/>
          <ac:spMkLst>
            <pc:docMk/>
            <pc:sldMk cId="868500162" sldId="307"/>
            <ac:spMk id="4" creationId="{0A879813-DFB5-A16C-F227-5FAF6071F6D9}"/>
          </ac:spMkLst>
        </pc:spChg>
        <pc:spChg chg="add del mod">
          <ac:chgData name="Kristiansen, Arnt" userId="5d4bdaa3-e4e8-4afe-b49f-34109a42b675" providerId="ADAL" clId="{BD5981BC-50ED-4E15-A4E8-94A529FECB49}" dt="2022-09-18T13:58:22.894" v="447"/>
          <ac:spMkLst>
            <pc:docMk/>
            <pc:sldMk cId="868500162" sldId="307"/>
            <ac:spMk id="6" creationId="{C1C22B5C-4F88-14F7-CBB7-12EF35AD2300}"/>
          </ac:spMkLst>
        </pc:spChg>
        <pc:picChg chg="add del mod ord">
          <ac:chgData name="Kristiansen, Arnt" userId="5d4bdaa3-e4e8-4afe-b49f-34109a42b675" providerId="ADAL" clId="{BD5981BC-50ED-4E15-A4E8-94A529FECB49}" dt="2022-09-18T13:57:27.194" v="446" actId="21"/>
          <ac:picMkLst>
            <pc:docMk/>
            <pc:sldMk cId="868500162" sldId="307"/>
            <ac:picMk id="4098" creationId="{DA2BADEE-4EB5-5755-0A7D-938FDFA8DFFC}"/>
          </ac:picMkLst>
        </pc:picChg>
        <pc:picChg chg="add mod">
          <ac:chgData name="Kristiansen, Arnt" userId="5d4bdaa3-e4e8-4afe-b49f-34109a42b675" providerId="ADAL" clId="{BD5981BC-50ED-4E15-A4E8-94A529FECB49}" dt="2022-09-18T13:58:35.860" v="448" actId="1076"/>
          <ac:picMkLst>
            <pc:docMk/>
            <pc:sldMk cId="868500162" sldId="307"/>
            <ac:picMk id="4100" creationId="{2AFFBF20-43EA-2C41-3213-64708162ADCF}"/>
          </ac:picMkLst>
        </pc:picChg>
      </pc:sldChg>
      <pc:sldChg chg="addSp delSp modSp new del mod ord modClrScheme chgLayout modNotesTx">
        <pc:chgData name="Kristiansen, Arnt" userId="5d4bdaa3-e4e8-4afe-b49f-34109a42b675" providerId="ADAL" clId="{BD5981BC-50ED-4E15-A4E8-94A529FECB49}" dt="2022-09-20T09:53:26.271" v="2211" actId="2696"/>
        <pc:sldMkLst>
          <pc:docMk/>
          <pc:sldMk cId="3470942423" sldId="308"/>
        </pc:sldMkLst>
        <pc:spChg chg="mod">
          <ac:chgData name="Kristiansen, Arnt" userId="5d4bdaa3-e4e8-4afe-b49f-34109a42b675" providerId="ADAL" clId="{BD5981BC-50ED-4E15-A4E8-94A529FECB49}" dt="2022-09-18T15:05:46.905" v="624" actId="26606"/>
          <ac:spMkLst>
            <pc:docMk/>
            <pc:sldMk cId="3470942423" sldId="308"/>
            <ac:spMk id="2" creationId="{F62B8C5E-242B-E83C-E354-CBD728C192C8}"/>
          </ac:spMkLst>
        </pc:spChg>
        <pc:spChg chg="add del">
          <ac:chgData name="Kristiansen, Arnt" userId="5d4bdaa3-e4e8-4afe-b49f-34109a42b675" providerId="ADAL" clId="{BD5981BC-50ED-4E15-A4E8-94A529FECB49}" dt="2022-09-18T15:05:46.905" v="624" actId="26606"/>
          <ac:spMkLst>
            <pc:docMk/>
            <pc:sldMk cId="3470942423" sldId="308"/>
            <ac:spMk id="3" creationId="{2AE36332-7C3C-DD79-B81D-41CC6BDAE277}"/>
          </ac:spMkLst>
        </pc:spChg>
        <pc:spChg chg="mod">
          <ac:chgData name="Kristiansen, Arnt" userId="5d4bdaa3-e4e8-4afe-b49f-34109a42b675" providerId="ADAL" clId="{BD5981BC-50ED-4E15-A4E8-94A529FECB49}" dt="2022-09-20T09:52:40.854" v="2206" actId="21"/>
          <ac:spMkLst>
            <pc:docMk/>
            <pc:sldMk cId="3470942423" sldId="308"/>
            <ac:spMk id="4" creationId="{239A5836-2732-1965-953C-8AD66CD5F9C8}"/>
          </ac:spMkLst>
        </pc:spChg>
        <pc:picChg chg="add del mod">
          <ac:chgData name="Kristiansen, Arnt" userId="5d4bdaa3-e4e8-4afe-b49f-34109a42b675" providerId="ADAL" clId="{BD5981BC-50ED-4E15-A4E8-94A529FECB49}" dt="2022-09-18T15:05:51.507" v="625"/>
          <ac:picMkLst>
            <pc:docMk/>
            <pc:sldMk cId="3470942423" sldId="308"/>
            <ac:picMk id="7170" creationId="{B95F2210-7B14-D822-3CED-8BC712DAAFB0}"/>
          </ac:picMkLst>
        </pc:picChg>
      </pc:sldChg>
      <pc:sldChg chg="addSp delSp modSp new mod modNotesTx">
        <pc:chgData name="Kristiansen, Arnt" userId="5d4bdaa3-e4e8-4afe-b49f-34109a42b675" providerId="ADAL" clId="{BD5981BC-50ED-4E15-A4E8-94A529FECB49}" dt="2022-09-20T10:08:00.125" v="2481" actId="20577"/>
        <pc:sldMkLst>
          <pc:docMk/>
          <pc:sldMk cId="3233875043" sldId="309"/>
        </pc:sldMkLst>
        <pc:spChg chg="mod">
          <ac:chgData name="Kristiansen, Arnt" userId="5d4bdaa3-e4e8-4afe-b49f-34109a42b675" providerId="ADAL" clId="{BD5981BC-50ED-4E15-A4E8-94A529FECB49}" dt="2022-09-18T14:34:04.554" v="543"/>
          <ac:spMkLst>
            <pc:docMk/>
            <pc:sldMk cId="3233875043" sldId="309"/>
            <ac:spMk id="2" creationId="{E3286B6B-E964-8FD6-5629-B6C5C107A0ED}"/>
          </ac:spMkLst>
        </pc:spChg>
        <pc:spChg chg="add del">
          <ac:chgData name="Kristiansen, Arnt" userId="5d4bdaa3-e4e8-4afe-b49f-34109a42b675" providerId="ADAL" clId="{BD5981BC-50ED-4E15-A4E8-94A529FECB49}" dt="2022-09-18T14:53:18.956" v="561"/>
          <ac:spMkLst>
            <pc:docMk/>
            <pc:sldMk cId="3233875043" sldId="309"/>
            <ac:spMk id="3" creationId="{64B0DA85-FFB2-91A8-C0BF-0705694A5D55}"/>
          </ac:spMkLst>
        </pc:spChg>
        <pc:spChg chg="mod">
          <ac:chgData name="Kristiansen, Arnt" userId="5d4bdaa3-e4e8-4afe-b49f-34109a42b675" providerId="ADAL" clId="{BD5981BC-50ED-4E15-A4E8-94A529FECB49}" dt="2022-09-20T10:08:00.125" v="2481" actId="20577"/>
          <ac:spMkLst>
            <pc:docMk/>
            <pc:sldMk cId="3233875043" sldId="309"/>
            <ac:spMk id="4" creationId="{0ED71E2D-A9EA-7B95-2B03-467E0B2A4D3F}"/>
          </ac:spMkLst>
        </pc:spChg>
        <pc:picChg chg="add del mod">
          <ac:chgData name="Kristiansen, Arnt" userId="5d4bdaa3-e4e8-4afe-b49f-34109a42b675" providerId="ADAL" clId="{BD5981BC-50ED-4E15-A4E8-94A529FECB49}" dt="2022-09-18T14:53:15.825" v="560"/>
          <ac:picMkLst>
            <pc:docMk/>
            <pc:sldMk cId="3233875043" sldId="309"/>
            <ac:picMk id="6146" creationId="{196F13AF-BCDF-C05F-99A4-6C24BC60A9AC}"/>
          </ac:picMkLst>
        </pc:picChg>
        <pc:picChg chg="add mod">
          <ac:chgData name="Kristiansen, Arnt" userId="5d4bdaa3-e4e8-4afe-b49f-34109a42b675" providerId="ADAL" clId="{BD5981BC-50ED-4E15-A4E8-94A529FECB49}" dt="2022-09-18T14:53:18.956" v="561"/>
          <ac:picMkLst>
            <pc:docMk/>
            <pc:sldMk cId="3233875043" sldId="309"/>
            <ac:picMk id="6148" creationId="{8C583CDC-A608-5F94-EFAC-ED4BC9B29835}"/>
          </ac:picMkLst>
        </pc:picChg>
      </pc:sldChg>
      <pc:sldChg chg="addSp delSp modSp new mod ord modNotesTx">
        <pc:chgData name="Kristiansen, Arnt" userId="5d4bdaa3-e4e8-4afe-b49f-34109a42b675" providerId="ADAL" clId="{BD5981BC-50ED-4E15-A4E8-94A529FECB49}" dt="2022-09-20T10:14:42.151" v="2521" actId="20577"/>
        <pc:sldMkLst>
          <pc:docMk/>
          <pc:sldMk cId="1905993810" sldId="310"/>
        </pc:sldMkLst>
        <pc:spChg chg="mod">
          <ac:chgData name="Kristiansen, Arnt" userId="5d4bdaa3-e4e8-4afe-b49f-34109a42b675" providerId="ADAL" clId="{BD5981BC-50ED-4E15-A4E8-94A529FECB49}" dt="2022-09-18T14:40:57.816" v="546"/>
          <ac:spMkLst>
            <pc:docMk/>
            <pc:sldMk cId="1905993810" sldId="310"/>
            <ac:spMk id="2" creationId="{557F7C1F-1E73-1088-B863-433040EB388B}"/>
          </ac:spMkLst>
        </pc:spChg>
        <pc:spChg chg="del">
          <ac:chgData name="Kristiansen, Arnt" userId="5d4bdaa3-e4e8-4afe-b49f-34109a42b675" providerId="ADAL" clId="{BD5981BC-50ED-4E15-A4E8-94A529FECB49}" dt="2022-09-18T14:46:26.666" v="556"/>
          <ac:spMkLst>
            <pc:docMk/>
            <pc:sldMk cId="1905993810" sldId="310"/>
            <ac:spMk id="3" creationId="{E34382EC-9F50-2225-FFB5-EE1B5CB700AE}"/>
          </ac:spMkLst>
        </pc:spChg>
        <pc:spChg chg="mod">
          <ac:chgData name="Kristiansen, Arnt" userId="5d4bdaa3-e4e8-4afe-b49f-34109a42b675" providerId="ADAL" clId="{BD5981BC-50ED-4E15-A4E8-94A529FECB49}" dt="2022-09-20T10:14:42.151" v="2521" actId="20577"/>
          <ac:spMkLst>
            <pc:docMk/>
            <pc:sldMk cId="1905993810" sldId="310"/>
            <ac:spMk id="4" creationId="{5CA0543F-9357-1F33-F5AE-F3579B5BCB03}"/>
          </ac:spMkLst>
        </pc:spChg>
        <pc:picChg chg="add mod">
          <ac:chgData name="Kristiansen, Arnt" userId="5d4bdaa3-e4e8-4afe-b49f-34109a42b675" providerId="ADAL" clId="{BD5981BC-50ED-4E15-A4E8-94A529FECB49}" dt="2022-09-18T14:46:26.666" v="556"/>
          <ac:picMkLst>
            <pc:docMk/>
            <pc:sldMk cId="1905993810" sldId="310"/>
            <ac:picMk id="5122" creationId="{E246E81E-4ED5-0F8F-FB2D-CF8DFA96487E}"/>
          </ac:picMkLst>
        </pc:picChg>
      </pc:sldChg>
      <pc:sldChg chg="addSp delSp modSp new mod modNotesTx">
        <pc:chgData name="Kristiansen, Arnt" userId="5d4bdaa3-e4e8-4afe-b49f-34109a42b675" providerId="ADAL" clId="{BD5981BC-50ED-4E15-A4E8-94A529FECB49}" dt="2022-09-20T10:21:40.212" v="2522"/>
        <pc:sldMkLst>
          <pc:docMk/>
          <pc:sldMk cId="2350458630" sldId="311"/>
        </pc:sldMkLst>
        <pc:spChg chg="mod">
          <ac:chgData name="Kristiansen, Arnt" userId="5d4bdaa3-e4e8-4afe-b49f-34109a42b675" providerId="ADAL" clId="{BD5981BC-50ED-4E15-A4E8-94A529FECB49}" dt="2022-09-18T15:13:08.874" v="631" actId="27636"/>
          <ac:spMkLst>
            <pc:docMk/>
            <pc:sldMk cId="2350458630" sldId="311"/>
            <ac:spMk id="2" creationId="{C9E0A224-06E8-4CC4-C1FB-D84A8A2560AE}"/>
          </ac:spMkLst>
        </pc:spChg>
        <pc:spChg chg="del">
          <ac:chgData name="Kristiansen, Arnt" userId="5d4bdaa3-e4e8-4afe-b49f-34109a42b675" providerId="ADAL" clId="{BD5981BC-50ED-4E15-A4E8-94A529FECB49}" dt="2022-09-20T10:21:40.212" v="2522"/>
          <ac:spMkLst>
            <pc:docMk/>
            <pc:sldMk cId="2350458630" sldId="311"/>
            <ac:spMk id="3" creationId="{48500520-81DC-D23F-14EE-8D1A88117D23}"/>
          </ac:spMkLst>
        </pc:spChg>
        <pc:spChg chg="mod">
          <ac:chgData name="Kristiansen, Arnt" userId="5d4bdaa3-e4e8-4afe-b49f-34109a42b675" providerId="ADAL" clId="{BD5981BC-50ED-4E15-A4E8-94A529FECB49}" dt="2022-09-20T10:05:39.947" v="2477" actId="20577"/>
          <ac:spMkLst>
            <pc:docMk/>
            <pc:sldMk cId="2350458630" sldId="311"/>
            <ac:spMk id="4" creationId="{254C4B5E-9151-EEA4-1694-F41968CB13C4}"/>
          </ac:spMkLst>
        </pc:spChg>
        <pc:picChg chg="add mod">
          <ac:chgData name="Kristiansen, Arnt" userId="5d4bdaa3-e4e8-4afe-b49f-34109a42b675" providerId="ADAL" clId="{BD5981BC-50ED-4E15-A4E8-94A529FECB49}" dt="2022-09-20T10:21:40.212" v="2522"/>
          <ac:picMkLst>
            <pc:docMk/>
            <pc:sldMk cId="2350458630" sldId="311"/>
            <ac:picMk id="1026" creationId="{C7C01FDF-6A57-9535-48E1-094911CC7801}"/>
          </ac:picMkLst>
        </pc:picChg>
      </pc:sldChg>
      <pc:sldChg chg="modSp new del mod">
        <pc:chgData name="Kristiansen, Arnt" userId="5d4bdaa3-e4e8-4afe-b49f-34109a42b675" providerId="ADAL" clId="{BD5981BC-50ED-4E15-A4E8-94A529FECB49}" dt="2022-09-18T15:24:49.287" v="704" actId="2696"/>
        <pc:sldMkLst>
          <pc:docMk/>
          <pc:sldMk cId="2610531122" sldId="312"/>
        </pc:sldMkLst>
        <pc:spChg chg="mod">
          <ac:chgData name="Kristiansen, Arnt" userId="5d4bdaa3-e4e8-4afe-b49f-34109a42b675" providerId="ADAL" clId="{BD5981BC-50ED-4E15-A4E8-94A529FECB49}" dt="2022-09-18T15:20:50.563" v="668" actId="27636"/>
          <ac:spMkLst>
            <pc:docMk/>
            <pc:sldMk cId="2610531122" sldId="312"/>
            <ac:spMk id="2" creationId="{5CBA52B3-06A4-C31D-9E41-9E0B3ABA27F0}"/>
          </ac:spMkLst>
        </pc:spChg>
        <pc:spChg chg="mod">
          <ac:chgData name="Kristiansen, Arnt" userId="5d4bdaa3-e4e8-4afe-b49f-34109a42b675" providerId="ADAL" clId="{BD5981BC-50ED-4E15-A4E8-94A529FECB49}" dt="2022-09-18T15:23:20.446" v="691" actId="27636"/>
          <ac:spMkLst>
            <pc:docMk/>
            <pc:sldMk cId="2610531122" sldId="312"/>
            <ac:spMk id="4" creationId="{B04E1926-3DD2-1347-309D-DEEA6DA83FD2}"/>
          </ac:spMkLst>
        </pc:spChg>
      </pc:sldChg>
      <pc:sldChg chg="new del">
        <pc:chgData name="Kristiansen, Arnt" userId="5d4bdaa3-e4e8-4afe-b49f-34109a42b675" providerId="ADAL" clId="{BD5981BC-50ED-4E15-A4E8-94A529FECB49}" dt="2022-09-18T15:24:44.975" v="703" actId="2696"/>
        <pc:sldMkLst>
          <pc:docMk/>
          <pc:sldMk cId="3631574674" sldId="313"/>
        </pc:sldMkLst>
      </pc:sldChg>
      <pc:sldChg chg="modSp new del mod">
        <pc:chgData name="Kristiansen, Arnt" userId="5d4bdaa3-e4e8-4afe-b49f-34109a42b675" providerId="ADAL" clId="{BD5981BC-50ED-4E15-A4E8-94A529FECB49}" dt="2022-09-18T15:24:41.228" v="702" actId="2696"/>
        <pc:sldMkLst>
          <pc:docMk/>
          <pc:sldMk cId="2056006539" sldId="314"/>
        </pc:sldMkLst>
        <pc:spChg chg="mod">
          <ac:chgData name="Kristiansen, Arnt" userId="5d4bdaa3-e4e8-4afe-b49f-34109a42b675" providerId="ADAL" clId="{BD5981BC-50ED-4E15-A4E8-94A529FECB49}" dt="2022-09-18T15:24:14.601" v="698" actId="21"/>
          <ac:spMkLst>
            <pc:docMk/>
            <pc:sldMk cId="2056006539" sldId="314"/>
            <ac:spMk id="3" creationId="{6A93C51E-41B0-A62A-41E4-B906593ABB99}"/>
          </ac:spMkLst>
        </pc:spChg>
        <pc:spChg chg="mod">
          <ac:chgData name="Kristiansen, Arnt" userId="5d4bdaa3-e4e8-4afe-b49f-34109a42b675" providerId="ADAL" clId="{BD5981BC-50ED-4E15-A4E8-94A529FECB49}" dt="2022-09-18T15:21:46.292" v="689" actId="20577"/>
          <ac:spMkLst>
            <pc:docMk/>
            <pc:sldMk cId="2056006539" sldId="314"/>
            <ac:spMk id="4" creationId="{ED94A534-B57F-D61A-3B06-F008E3F90B3C}"/>
          </ac:spMkLst>
        </pc:spChg>
        <pc:spChg chg="mod">
          <ac:chgData name="Kristiansen, Arnt" userId="5d4bdaa3-e4e8-4afe-b49f-34109a42b675" providerId="ADAL" clId="{BD5981BC-50ED-4E15-A4E8-94A529FECB49}" dt="2022-09-18T15:24:25.981" v="700" actId="21"/>
          <ac:spMkLst>
            <pc:docMk/>
            <pc:sldMk cId="2056006539" sldId="314"/>
            <ac:spMk id="6" creationId="{75A54ECB-4531-A502-6177-6B0040511FB8}"/>
          </ac:spMkLst>
        </pc:spChg>
      </pc:sldChg>
      <pc:sldChg chg="modSp new mod modNotesTx">
        <pc:chgData name="Kristiansen, Arnt" userId="5d4bdaa3-e4e8-4afe-b49f-34109a42b675" providerId="ADAL" clId="{BD5981BC-50ED-4E15-A4E8-94A529FECB49}" dt="2022-09-20T10:13:16.401" v="2519" actId="20577"/>
        <pc:sldMkLst>
          <pc:docMk/>
          <pc:sldMk cId="1362796260" sldId="315"/>
        </pc:sldMkLst>
        <pc:spChg chg="mod">
          <ac:chgData name="Kristiansen, Arnt" userId="5d4bdaa3-e4e8-4afe-b49f-34109a42b675" providerId="ADAL" clId="{BD5981BC-50ED-4E15-A4E8-94A529FECB49}" dt="2022-09-19T13:01:06.554" v="1094" actId="20577"/>
          <ac:spMkLst>
            <pc:docMk/>
            <pc:sldMk cId="1362796260" sldId="315"/>
            <ac:spMk id="2" creationId="{85F35556-62B1-9223-C6B9-BA59AD95C13C}"/>
          </ac:spMkLst>
        </pc:spChg>
        <pc:spChg chg="mod">
          <ac:chgData name="Kristiansen, Arnt" userId="5d4bdaa3-e4e8-4afe-b49f-34109a42b675" providerId="ADAL" clId="{BD5981BC-50ED-4E15-A4E8-94A529FECB49}" dt="2022-09-18T15:30:22.343" v="725"/>
          <ac:spMkLst>
            <pc:docMk/>
            <pc:sldMk cId="1362796260" sldId="315"/>
            <ac:spMk id="3" creationId="{434F91B6-C6F4-4397-DF63-F0A245141D10}"/>
          </ac:spMkLst>
        </pc:spChg>
        <pc:spChg chg="mod">
          <ac:chgData name="Kristiansen, Arnt" userId="5d4bdaa3-e4e8-4afe-b49f-34109a42b675" providerId="ADAL" clId="{BD5981BC-50ED-4E15-A4E8-94A529FECB49}" dt="2022-09-18T15:43:56.534" v="966" actId="20577"/>
          <ac:spMkLst>
            <pc:docMk/>
            <pc:sldMk cId="1362796260" sldId="315"/>
            <ac:spMk id="4" creationId="{75364D4D-1B6B-E093-2088-40A50CB8AFD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1"/>
            <a:ext cx="2889938" cy="498135"/>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777607" y="1"/>
            <a:ext cx="2889938" cy="498135"/>
          </a:xfrm>
          <a:prstGeom prst="rect">
            <a:avLst/>
          </a:prstGeom>
        </p:spPr>
        <p:txBody>
          <a:bodyPr vert="horz" lIns="91440" tIns="45720" rIns="91440" bIns="45720" rtlCol="0"/>
          <a:lstStyle>
            <a:lvl1pPr algn="r">
              <a:defRPr sz="1200"/>
            </a:lvl1pPr>
          </a:lstStyle>
          <a:p>
            <a:fld id="{B3D1553F-DB22-4A43-9268-5884F0BA170D}" type="datetimeFigureOut">
              <a:rPr lang="nb-NO" smtClean="0"/>
              <a:t>08.11.2024</a:t>
            </a:fld>
            <a:endParaRPr lang="nb-NO"/>
          </a:p>
        </p:txBody>
      </p:sp>
      <p:sp>
        <p:nvSpPr>
          <p:cNvPr id="4" name="Plassholder for lysbilde 3"/>
          <p:cNvSpPr>
            <a:spLocks noGrp="1" noRot="1" noChangeAspect="1"/>
          </p:cNvSpPr>
          <p:nvPr>
            <p:ph type="sldImg" idx="2"/>
          </p:nvPr>
        </p:nvSpPr>
        <p:spPr>
          <a:xfrm>
            <a:off x="358775" y="1241425"/>
            <a:ext cx="5951538" cy="3349625"/>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66909" y="4777958"/>
            <a:ext cx="5335270" cy="3909239"/>
          </a:xfrm>
          <a:prstGeom prst="rect">
            <a:avLst/>
          </a:prstGeom>
        </p:spPr>
        <p:txBody>
          <a:bodyPr vert="horz" lIns="91440" tIns="45720" rIns="91440" bIns="45720" rtlCol="0"/>
          <a:lstStyle/>
          <a:p>
            <a:pPr lvl="0"/>
            <a:r>
              <a:rPr lang="nb-NO"/>
              <a:t>Rediger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9430091"/>
            <a:ext cx="2889938" cy="498134"/>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777607" y="9430091"/>
            <a:ext cx="2889938" cy="498134"/>
          </a:xfrm>
          <a:prstGeom prst="rect">
            <a:avLst/>
          </a:prstGeom>
        </p:spPr>
        <p:txBody>
          <a:bodyPr vert="horz" lIns="91440" tIns="45720" rIns="91440" bIns="45720" rtlCol="0" anchor="b"/>
          <a:lstStyle>
            <a:lvl1pPr algn="r">
              <a:defRPr sz="1200"/>
            </a:lvl1pPr>
          </a:lstStyle>
          <a:p>
            <a:fld id="{6C618283-091D-4CB7-A348-8FFD5B11873E}" type="slidenum">
              <a:rPr lang="nb-NO" smtClean="0"/>
              <a:t>‹#›</a:t>
            </a:fld>
            <a:endParaRPr lang="nb-NO"/>
          </a:p>
        </p:txBody>
      </p:sp>
    </p:spTree>
    <p:extLst>
      <p:ext uri="{BB962C8B-B14F-4D97-AF65-F5344CB8AC3E}">
        <p14:creationId xmlns:p14="http://schemas.microsoft.com/office/powerpoint/2010/main" val="2053922819"/>
      </p:ext>
    </p:extLst>
  </p:cSld>
  <p:clrMap bg1="lt1" tx1="dk1" bg2="lt2" tx2="dk2" accent1="accent1" accent2="accent2" accent3="accent3" accent4="accent4" accent5="accent5" accent6="accent6" hlink="hlink" folHlink="folHlink"/>
  <p:notesStyle>
    <a:lvl1pPr marL="0" algn="l" defTabSz="457200" rtl="0" eaLnBrk="1" latinLnBrk="0" hangingPunct="1">
      <a:defRPr sz="600" kern="1200">
        <a:solidFill>
          <a:schemeClr val="tx1"/>
        </a:solidFill>
        <a:latin typeface="+mn-lt"/>
        <a:ea typeface="+mn-ea"/>
        <a:cs typeface="+mn-cs"/>
      </a:defRPr>
    </a:lvl1pPr>
    <a:lvl2pPr marL="228600" algn="l" defTabSz="457200" rtl="0" eaLnBrk="1" latinLnBrk="0" hangingPunct="1">
      <a:defRPr sz="600" kern="1200">
        <a:solidFill>
          <a:schemeClr val="tx1"/>
        </a:solidFill>
        <a:latin typeface="+mn-lt"/>
        <a:ea typeface="+mn-ea"/>
        <a:cs typeface="+mn-cs"/>
      </a:defRPr>
    </a:lvl2pPr>
    <a:lvl3pPr marL="457200" algn="l" defTabSz="457200" rtl="0" eaLnBrk="1" latinLnBrk="0" hangingPunct="1">
      <a:defRPr sz="600" kern="1200">
        <a:solidFill>
          <a:schemeClr val="tx1"/>
        </a:solidFill>
        <a:latin typeface="+mn-lt"/>
        <a:ea typeface="+mn-ea"/>
        <a:cs typeface="+mn-cs"/>
      </a:defRPr>
    </a:lvl3pPr>
    <a:lvl4pPr marL="685800" algn="l" defTabSz="457200" rtl="0" eaLnBrk="1" latinLnBrk="0" hangingPunct="1">
      <a:defRPr sz="600" kern="1200">
        <a:solidFill>
          <a:schemeClr val="tx1"/>
        </a:solidFill>
        <a:latin typeface="+mn-lt"/>
        <a:ea typeface="+mn-ea"/>
        <a:cs typeface="+mn-cs"/>
      </a:defRPr>
    </a:lvl4pPr>
    <a:lvl5pPr marL="914400" algn="l" defTabSz="457200" rtl="0" eaLnBrk="1" latinLnBrk="0" hangingPunct="1">
      <a:defRPr sz="600" kern="1200">
        <a:solidFill>
          <a:schemeClr val="tx1"/>
        </a:solidFill>
        <a:latin typeface="+mn-lt"/>
        <a:ea typeface="+mn-ea"/>
        <a:cs typeface="+mn-cs"/>
      </a:defRPr>
    </a:lvl5pPr>
    <a:lvl6pPr marL="1143000" algn="l" defTabSz="457200" rtl="0" eaLnBrk="1" latinLnBrk="0" hangingPunct="1">
      <a:defRPr sz="600" kern="1200">
        <a:solidFill>
          <a:schemeClr val="tx1"/>
        </a:solidFill>
        <a:latin typeface="+mn-lt"/>
        <a:ea typeface="+mn-ea"/>
        <a:cs typeface="+mn-cs"/>
      </a:defRPr>
    </a:lvl6pPr>
    <a:lvl7pPr marL="1371600" algn="l" defTabSz="457200" rtl="0" eaLnBrk="1" latinLnBrk="0" hangingPunct="1">
      <a:defRPr sz="600" kern="1200">
        <a:solidFill>
          <a:schemeClr val="tx1"/>
        </a:solidFill>
        <a:latin typeface="+mn-lt"/>
        <a:ea typeface="+mn-ea"/>
        <a:cs typeface="+mn-cs"/>
      </a:defRPr>
    </a:lvl7pPr>
    <a:lvl8pPr marL="1600200" algn="l" defTabSz="457200" rtl="0" eaLnBrk="1" latinLnBrk="0" hangingPunct="1">
      <a:defRPr sz="600" kern="1200">
        <a:solidFill>
          <a:schemeClr val="tx1"/>
        </a:solidFill>
        <a:latin typeface="+mn-lt"/>
        <a:ea typeface="+mn-ea"/>
        <a:cs typeface="+mn-cs"/>
      </a:defRPr>
    </a:lvl8pPr>
    <a:lvl9pPr marL="1828800" algn="l" defTabSz="457200" rtl="0" eaLnBrk="1" latinLnBrk="0" hangingPunct="1">
      <a:defRPr sz="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sz="1200"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1</a:t>
            </a:fld>
            <a:endParaRPr lang="nb-NO"/>
          </a:p>
        </p:txBody>
      </p:sp>
    </p:spTree>
    <p:extLst>
      <p:ext uri="{BB962C8B-B14F-4D97-AF65-F5344CB8AC3E}">
        <p14:creationId xmlns:p14="http://schemas.microsoft.com/office/powerpoint/2010/main" val="34314214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sz="1200" dirty="0"/>
              <a:t>This interaction is regulated by law</a:t>
            </a:r>
            <a:endParaRPr lang="nb-NO" sz="1200"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13</a:t>
            </a:fld>
            <a:endParaRPr lang="nb-NO"/>
          </a:p>
        </p:txBody>
      </p:sp>
    </p:spTree>
    <p:extLst>
      <p:ext uri="{BB962C8B-B14F-4D97-AF65-F5344CB8AC3E}">
        <p14:creationId xmlns:p14="http://schemas.microsoft.com/office/powerpoint/2010/main" val="1696386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sz="1100" dirty="0"/>
              <a:t>The CCO also uses other sources than the associated registers for </a:t>
            </a:r>
            <a:r>
              <a:rPr lang="en-US" sz="1100" b="1" dirty="0"/>
              <a:t>input to the register </a:t>
            </a:r>
            <a:r>
              <a:rPr lang="en-US" sz="1100" dirty="0"/>
              <a:t>and for data </a:t>
            </a:r>
            <a:r>
              <a:rPr lang="en-US" sz="1100" b="1" dirty="0"/>
              <a:t>quality cheque</a:t>
            </a:r>
            <a:r>
              <a:rPr lang="en-US" sz="1100" dirty="0"/>
              <a:t>. According to our law we can receive and register info from other sources if we are convinced that the data is of good quality.</a:t>
            </a:r>
            <a:endParaRPr lang="nb-NO" sz="1100"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14</a:t>
            </a:fld>
            <a:endParaRPr lang="nb-NO"/>
          </a:p>
        </p:txBody>
      </p:sp>
    </p:spTree>
    <p:extLst>
      <p:ext uri="{BB962C8B-B14F-4D97-AF65-F5344CB8AC3E}">
        <p14:creationId xmlns:p14="http://schemas.microsoft.com/office/powerpoint/2010/main" val="1417885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sz="1200"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15</a:t>
            </a:fld>
            <a:endParaRPr lang="nb-NO"/>
          </a:p>
        </p:txBody>
      </p:sp>
    </p:spTree>
    <p:extLst>
      <p:ext uri="{BB962C8B-B14F-4D97-AF65-F5344CB8AC3E}">
        <p14:creationId xmlns:p14="http://schemas.microsoft.com/office/powerpoint/2010/main" val="21050330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16</a:t>
            </a:fld>
            <a:endParaRPr lang="nb-NO"/>
          </a:p>
        </p:txBody>
      </p:sp>
    </p:spTree>
    <p:extLst>
      <p:ext uri="{BB962C8B-B14F-4D97-AF65-F5344CB8AC3E}">
        <p14:creationId xmlns:p14="http://schemas.microsoft.com/office/powerpoint/2010/main" val="196403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80000"/>
              </a:lnSpc>
            </a:pPr>
            <a:r>
              <a:rPr lang="en-US" sz="1200" b="0" i="0" dirty="0" err="1">
                <a:solidFill>
                  <a:srgbClr val="111111"/>
                </a:solidFill>
                <a:effectLst/>
                <a:highlight>
                  <a:srgbClr val="FFFFFF"/>
                </a:highlight>
                <a:latin typeface="Roboto" panose="02000000000000000000" pitchFamily="2" charset="0"/>
              </a:rPr>
              <a:t>Altinn</a:t>
            </a:r>
            <a:r>
              <a:rPr lang="en-US" sz="1200" b="0" i="0" dirty="0">
                <a:solidFill>
                  <a:srgbClr val="111111"/>
                </a:solidFill>
                <a:effectLst/>
                <a:highlight>
                  <a:srgbClr val="FFFFFF"/>
                </a:highlight>
                <a:latin typeface="Roboto" panose="02000000000000000000" pitchFamily="2" charset="0"/>
              </a:rPr>
              <a:t> is also a technical platform that government bodies can use to develop digital services. In the same way as the Central Coordinating Register for Legal Entities, </a:t>
            </a:r>
            <a:r>
              <a:rPr lang="en-US" sz="1200" b="0" i="0" dirty="0" err="1">
                <a:solidFill>
                  <a:srgbClr val="111111"/>
                </a:solidFill>
                <a:effectLst/>
                <a:highlight>
                  <a:srgbClr val="FFFFFF"/>
                </a:highlight>
                <a:latin typeface="Roboto" panose="02000000000000000000" pitchFamily="2" charset="0"/>
              </a:rPr>
              <a:t>Altinn</a:t>
            </a:r>
            <a:r>
              <a:rPr lang="en-US" sz="1200" b="0" i="0" dirty="0">
                <a:solidFill>
                  <a:srgbClr val="111111"/>
                </a:solidFill>
                <a:effectLst/>
                <a:highlight>
                  <a:srgbClr val="FFFFFF"/>
                </a:highlight>
                <a:latin typeface="Roboto" panose="02000000000000000000" pitchFamily="2" charset="0"/>
              </a:rPr>
              <a:t> is a common national component</a:t>
            </a:r>
            <a:endParaRPr lang="nb-NO" altLang="nb-NO" sz="1200" dirty="0"/>
          </a:p>
          <a:p>
            <a:pPr>
              <a:lnSpc>
                <a:spcPct val="80000"/>
              </a:lnSpc>
            </a:pPr>
            <a:endParaRPr lang="nb-NO" altLang="nb-NO" sz="1200" dirty="0"/>
          </a:p>
          <a:p>
            <a:pPr>
              <a:lnSpc>
                <a:spcPct val="80000"/>
              </a:lnSpc>
            </a:pPr>
            <a:r>
              <a:rPr lang="nb-NO" altLang="nb-NO" sz="1200" dirty="0"/>
              <a:t>The </a:t>
            </a:r>
            <a:r>
              <a:rPr lang="nb-NO" altLang="nb-NO" sz="1200" dirty="0" err="1"/>
              <a:t>administration</a:t>
            </a:r>
            <a:r>
              <a:rPr lang="nb-NO" altLang="nb-NO" sz="1200" dirty="0"/>
              <a:t> </a:t>
            </a:r>
            <a:r>
              <a:rPr lang="nb-NO" altLang="nb-NO" sz="1200" dirty="0" err="1"/>
              <a:t>of</a:t>
            </a:r>
            <a:r>
              <a:rPr lang="nb-NO" altLang="nb-NO" sz="1200" dirty="0"/>
              <a:t> </a:t>
            </a:r>
            <a:r>
              <a:rPr lang="nb-NO" altLang="nb-NO" sz="1200" dirty="0" err="1"/>
              <a:t>admission</a:t>
            </a:r>
            <a:r>
              <a:rPr lang="nb-NO" altLang="nb-NO" sz="1200" dirty="0"/>
              <a:t>:</a:t>
            </a:r>
          </a:p>
          <a:p>
            <a:pPr>
              <a:lnSpc>
                <a:spcPct val="80000"/>
              </a:lnSpc>
              <a:buFontTx/>
              <a:buChar char="-"/>
            </a:pPr>
            <a:r>
              <a:rPr lang="nb-NO" altLang="nb-NO" sz="1200" dirty="0"/>
              <a:t>Natural persons and legal persons </a:t>
            </a:r>
            <a:r>
              <a:rPr lang="nb-NO" altLang="nb-NO" sz="1200" dirty="0" err="1"/>
              <a:t>witch</a:t>
            </a:r>
            <a:r>
              <a:rPr lang="nb-NO" altLang="nb-NO" sz="1200" dirty="0"/>
              <a:t> </a:t>
            </a:r>
            <a:r>
              <a:rPr lang="nb-NO" altLang="nb-NO" sz="1200" dirty="0" err="1"/>
              <a:t>are</a:t>
            </a:r>
            <a:r>
              <a:rPr lang="nb-NO" altLang="nb-NO" sz="1200" dirty="0"/>
              <a:t> </a:t>
            </a:r>
            <a:r>
              <a:rPr lang="nb-NO" altLang="nb-NO" sz="1200" dirty="0" err="1"/>
              <a:t>registered</a:t>
            </a:r>
            <a:r>
              <a:rPr lang="nb-NO" altLang="nb-NO" sz="1200" dirty="0"/>
              <a:t> </a:t>
            </a:r>
            <a:r>
              <a:rPr lang="nb-NO" altLang="nb-NO" sz="1200" dirty="0" err="1"/>
              <a:t>with</a:t>
            </a:r>
            <a:r>
              <a:rPr lang="nb-NO" altLang="nb-NO" sz="1200" dirty="0"/>
              <a:t> </a:t>
            </a:r>
            <a:r>
              <a:rPr lang="nb-NO" altLang="nb-NO" sz="1200" dirty="0" err="1"/>
              <a:t>certain</a:t>
            </a:r>
            <a:r>
              <a:rPr lang="nb-NO" altLang="nb-NO" sz="1200" dirty="0"/>
              <a:t> </a:t>
            </a:r>
            <a:r>
              <a:rPr lang="nb-NO" altLang="nb-NO" sz="1200" dirty="0" err="1"/>
              <a:t>roles</a:t>
            </a:r>
            <a:r>
              <a:rPr lang="nb-NO" altLang="nb-NO" sz="1200" dirty="0"/>
              <a:t>, manager, </a:t>
            </a:r>
            <a:r>
              <a:rPr lang="nb-NO" altLang="nb-NO" sz="1200" dirty="0" err="1"/>
              <a:t>member</a:t>
            </a:r>
            <a:r>
              <a:rPr lang="nb-NO" altLang="nb-NO" sz="1200" dirty="0"/>
              <a:t> </a:t>
            </a:r>
            <a:r>
              <a:rPr lang="nb-NO" altLang="nb-NO" sz="1200" dirty="0" err="1"/>
              <a:t>of</a:t>
            </a:r>
            <a:r>
              <a:rPr lang="nb-NO" altLang="nb-NO" sz="1200" dirty="0"/>
              <a:t> </a:t>
            </a:r>
            <a:r>
              <a:rPr lang="nb-NO" altLang="nb-NO" sz="1200" dirty="0" err="1"/>
              <a:t>the</a:t>
            </a:r>
            <a:r>
              <a:rPr lang="nb-NO" altLang="nb-NO" sz="1200" dirty="0"/>
              <a:t> </a:t>
            </a:r>
            <a:r>
              <a:rPr lang="nb-NO" altLang="nb-NO" sz="1200" dirty="0" err="1"/>
              <a:t>board</a:t>
            </a:r>
            <a:r>
              <a:rPr lang="nb-NO" altLang="nb-NO" sz="1200" dirty="0"/>
              <a:t>, </a:t>
            </a:r>
            <a:r>
              <a:rPr lang="nb-NO" altLang="nb-NO" sz="1200" dirty="0" err="1"/>
              <a:t>authorized</a:t>
            </a:r>
            <a:r>
              <a:rPr lang="nb-NO" altLang="nb-NO" sz="1200" dirty="0"/>
              <a:t>/</a:t>
            </a:r>
            <a:r>
              <a:rPr lang="nb-NO" altLang="nb-NO" sz="1200" dirty="0" err="1"/>
              <a:t>lincensed</a:t>
            </a:r>
            <a:r>
              <a:rPr lang="nb-NO" altLang="nb-NO" sz="1200" dirty="0"/>
              <a:t> </a:t>
            </a:r>
            <a:r>
              <a:rPr lang="nb-NO" altLang="nb-NO" sz="1200" dirty="0" err="1"/>
              <a:t>accountant</a:t>
            </a:r>
            <a:r>
              <a:rPr lang="nb-NO" altLang="nb-NO" sz="1200" dirty="0"/>
              <a:t> and </a:t>
            </a:r>
            <a:r>
              <a:rPr lang="nb-NO" altLang="nb-NO" sz="1200" dirty="0" err="1"/>
              <a:t>auditor</a:t>
            </a:r>
            <a:r>
              <a:rPr lang="nb-NO" altLang="nb-NO" sz="1200" dirty="0"/>
              <a:t>, </a:t>
            </a:r>
            <a:r>
              <a:rPr lang="nb-NO" altLang="nb-NO" sz="1200" dirty="0" err="1"/>
              <a:t>are</a:t>
            </a:r>
            <a:r>
              <a:rPr lang="nb-NO" altLang="nb-NO" sz="1200" dirty="0"/>
              <a:t> </a:t>
            </a:r>
            <a:r>
              <a:rPr lang="nb-NO" altLang="nb-NO" sz="1200" dirty="0" err="1"/>
              <a:t>automatically</a:t>
            </a:r>
            <a:r>
              <a:rPr lang="nb-NO" altLang="nb-NO" sz="1200" dirty="0"/>
              <a:t> </a:t>
            </a:r>
            <a:r>
              <a:rPr lang="nb-NO" altLang="nb-NO" sz="1200" dirty="0" err="1"/>
              <a:t>authorized</a:t>
            </a:r>
            <a:r>
              <a:rPr lang="nb-NO" altLang="nb-NO" sz="1200" dirty="0"/>
              <a:t> to </a:t>
            </a:r>
            <a:r>
              <a:rPr lang="nb-NO" altLang="nb-NO" sz="1200" dirty="0" err="1"/>
              <a:t>fill</a:t>
            </a:r>
            <a:r>
              <a:rPr lang="nb-NO" altLang="nb-NO" sz="1200" dirty="0"/>
              <a:t> in or </a:t>
            </a:r>
            <a:r>
              <a:rPr lang="nb-NO" altLang="nb-NO" sz="1200" dirty="0" err="1"/>
              <a:t>sign</a:t>
            </a:r>
            <a:r>
              <a:rPr lang="nb-NO" altLang="nb-NO" sz="1200" dirty="0"/>
              <a:t> digital forms in </a:t>
            </a:r>
            <a:r>
              <a:rPr lang="nb-NO" altLang="nb-NO" sz="1200" dirty="0" err="1"/>
              <a:t>Altinn</a:t>
            </a:r>
            <a:r>
              <a:rPr lang="nb-NO" altLang="nb-NO" sz="1200" dirty="0"/>
              <a:t>.</a:t>
            </a:r>
          </a:p>
          <a:p>
            <a:pPr>
              <a:lnSpc>
                <a:spcPct val="80000"/>
              </a:lnSpc>
              <a:buFontTx/>
              <a:buNone/>
            </a:pPr>
            <a:endParaRPr lang="nb-NO" altLang="nb-NO" sz="1200" dirty="0"/>
          </a:p>
          <a:p>
            <a:endParaRPr lang="nb-NO"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17</a:t>
            </a:fld>
            <a:endParaRPr lang="nb-NO"/>
          </a:p>
        </p:txBody>
      </p:sp>
    </p:spTree>
    <p:extLst>
      <p:ext uri="{BB962C8B-B14F-4D97-AF65-F5344CB8AC3E}">
        <p14:creationId xmlns:p14="http://schemas.microsoft.com/office/powerpoint/2010/main" val="3790694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6C618283-091D-4CB7-A348-8FFD5B11873E}" type="slidenum">
              <a:rPr lang="nb-NO" smtClean="0"/>
              <a:t>18</a:t>
            </a:fld>
            <a:endParaRPr lang="nb-NO"/>
          </a:p>
        </p:txBody>
      </p:sp>
    </p:spTree>
    <p:extLst>
      <p:ext uri="{BB962C8B-B14F-4D97-AF65-F5344CB8AC3E}">
        <p14:creationId xmlns:p14="http://schemas.microsoft.com/office/powerpoint/2010/main" val="8467581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This is a summery the most important contributions from the CCR:</a:t>
            </a:r>
          </a:p>
          <a:p>
            <a:pPr>
              <a:lnSpc>
                <a:spcPct val="115000"/>
              </a:lnSpc>
              <a:spcAft>
                <a:spcPts val="100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1+2 The CCR has an overview of all enterprises and makes basic information about enterprises available to everyone. These basic data is reused on a large scale across the public administration and among private actors. </a:t>
            </a:r>
          </a:p>
          <a:p>
            <a:pP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3 This means that enterprises do not have to report the same information in several places. In this way, the CCR provides simplification for both enterprises and public administration. </a:t>
            </a:r>
          </a:p>
          <a:p>
            <a:pP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4 The register is of great importance for ensuring that the flow of information is efficient between public agencies and between actors in the business sector. </a:t>
            </a:r>
          </a:p>
          <a:p>
            <a:pP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5 In the CCR, all enterprises are assigned an organization number. The organization number is a unique identifier that makes the reuse and exchange of information easy.</a:t>
            </a:r>
          </a:p>
          <a:p>
            <a:pP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6 CCR is a common national component. This means that the CCR shares basic information that is re-used in public administration when establishing and operating digital services.</a:t>
            </a:r>
          </a:p>
          <a:p>
            <a:pPr>
              <a:lnSpc>
                <a:spcPct val="115000"/>
              </a:lnSpc>
              <a:spcAft>
                <a:spcPts val="1000"/>
              </a:spcAft>
            </a:pP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nb-NO" sz="800" dirty="0">
              <a:effectLst/>
              <a:latin typeface="Calibri" panose="020F0502020204030204" pitchFamily="34" charset="0"/>
              <a:ea typeface="Calibri" panose="020F0502020204030204" pitchFamily="34" charset="0"/>
              <a:cs typeface="Times New Roman" panose="02020603050405020304" pitchFamily="18" charset="0"/>
            </a:endParaRPr>
          </a:p>
          <a:p>
            <a:endParaRPr lang="nb-NO"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20</a:t>
            </a:fld>
            <a:endParaRPr lang="nb-NO"/>
          </a:p>
        </p:txBody>
      </p:sp>
    </p:spTree>
    <p:extLst>
      <p:ext uri="{BB962C8B-B14F-4D97-AF65-F5344CB8AC3E}">
        <p14:creationId xmlns:p14="http://schemas.microsoft.com/office/powerpoint/2010/main" val="660385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a:xfrm>
            <a:off x="358775" y="1241425"/>
            <a:ext cx="5951538" cy="3349625"/>
          </a:xfrm>
        </p:spPr>
      </p:sp>
      <p:sp>
        <p:nvSpPr>
          <p:cNvPr id="3" name="Plassholder for notater 2"/>
          <p:cNvSpPr>
            <a:spLocks noGrp="1"/>
          </p:cNvSpPr>
          <p:nvPr>
            <p:ph type="body" idx="1"/>
          </p:nvPr>
        </p:nvSpPr>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dirty="0"/>
              <a:t>The CCR were established in 1995.</a:t>
            </a:r>
          </a:p>
          <a:p>
            <a:pPr marL="0" marR="0" lvl="0" indent="0" algn="l" defTabSz="457200" rtl="0" eaLnBrk="1" fontAlgn="auto" latinLnBrk="0" hangingPunct="1">
              <a:lnSpc>
                <a:spcPct val="80000"/>
              </a:lnSpc>
              <a:spcBef>
                <a:spcPts val="0"/>
              </a:spcBef>
              <a:spcAft>
                <a:spcPts val="0"/>
              </a:spcAft>
              <a:buClrTx/>
              <a:buSzTx/>
              <a:buFontTx/>
              <a:buNone/>
              <a:tabLst/>
              <a:defRPr/>
            </a:pPr>
            <a:r>
              <a:rPr lang="en-US" sz="1200" dirty="0"/>
              <a:t>Before 1995 all the important public registers in Norway, as the VAT register, register of business Enterprises and Register of Employers used their own identifier. And all the registers contained basic information about the entities.</a:t>
            </a:r>
          </a:p>
          <a:p>
            <a:pPr marL="0" marR="0" lvl="0" indent="0" algn="l" defTabSz="457200" rtl="0" eaLnBrk="1" fontAlgn="auto" latinLnBrk="0" hangingPunct="1">
              <a:lnSpc>
                <a:spcPct val="80000"/>
              </a:lnSpc>
              <a:spcBef>
                <a:spcPts val="0"/>
              </a:spcBef>
              <a:spcAft>
                <a:spcPts val="0"/>
              </a:spcAft>
              <a:buClrTx/>
              <a:buSzTx/>
              <a:buFontTx/>
              <a:buNone/>
              <a:tabLst/>
              <a:defRPr/>
            </a:pPr>
            <a:r>
              <a:rPr lang="en-US" sz="1200" dirty="0"/>
              <a:t>  </a:t>
            </a:r>
          </a:p>
          <a:p>
            <a:pPr>
              <a:lnSpc>
                <a:spcPct val="80000"/>
              </a:lnSpc>
            </a:pPr>
            <a:r>
              <a:rPr lang="en-US" sz="1200" dirty="0"/>
              <a:t>The </a:t>
            </a:r>
            <a:r>
              <a:rPr lang="en-US" sz="1200" b="1" dirty="0"/>
              <a:t>legislation was inconsistent with regard to the definition of  entities</a:t>
            </a:r>
            <a:r>
              <a:rPr lang="en-US" sz="1200" dirty="0"/>
              <a:t>. This caused difficulties in exchanging information between these registers in a secure way. </a:t>
            </a:r>
          </a:p>
          <a:p>
            <a:pPr>
              <a:lnSpc>
                <a:spcPct val="80000"/>
              </a:lnSpc>
            </a:pPr>
            <a:endParaRPr lang="en-US" sz="1200" dirty="0"/>
          </a:p>
          <a:p>
            <a:pPr>
              <a:lnSpc>
                <a:spcPct val="80000"/>
              </a:lnSpc>
            </a:pPr>
            <a:r>
              <a:rPr lang="en-US" sz="1200" dirty="0"/>
              <a:t>The </a:t>
            </a:r>
            <a:r>
              <a:rPr lang="en-US" sz="1200" b="0" dirty="0"/>
              <a:t>companies had to </a:t>
            </a:r>
            <a:r>
              <a:rPr lang="en-US" sz="1200" b="1" dirty="0"/>
              <a:t>report the same information to several </a:t>
            </a:r>
            <a:r>
              <a:rPr lang="en-US" sz="1200" b="0" dirty="0"/>
              <a:t>authorities by filling </a:t>
            </a:r>
            <a:r>
              <a:rPr lang="en-US" sz="1200" b="1" dirty="0"/>
              <a:t>in similar forms</a:t>
            </a:r>
            <a:r>
              <a:rPr lang="en-US" sz="1200" b="0" baseline="0" dirty="0"/>
              <a:t> using </a:t>
            </a:r>
            <a:r>
              <a:rPr lang="en-US" sz="1200" b="1" baseline="0" dirty="0"/>
              <a:t>different ID-numbers. </a:t>
            </a:r>
            <a:r>
              <a:rPr lang="en-US" sz="1200" b="0" baseline="0" dirty="0"/>
              <a:t>And</a:t>
            </a:r>
            <a:r>
              <a:rPr lang="en-US" sz="1200" b="1" baseline="0" dirty="0"/>
              <a:t> </a:t>
            </a:r>
            <a:r>
              <a:rPr lang="en-US" sz="1200" b="0" baseline="0" dirty="0"/>
              <a:t>all the different registers therefore had to update the basic information about the entities.</a:t>
            </a:r>
          </a:p>
          <a:p>
            <a:pPr>
              <a:lnSpc>
                <a:spcPct val="80000"/>
              </a:lnSpc>
            </a:pPr>
            <a:endParaRPr lang="en-US" sz="1200" b="0" baseline="0" dirty="0"/>
          </a:p>
          <a:p>
            <a:pPr>
              <a:lnSpc>
                <a:spcPct val="80000"/>
              </a:lnSpc>
            </a:pPr>
            <a:endParaRPr lang="en-US" sz="1200" b="0" baseline="0" dirty="0"/>
          </a:p>
        </p:txBody>
      </p:sp>
      <p:sp>
        <p:nvSpPr>
          <p:cNvPr id="4" name="Plassholder for lysbildenummer 3"/>
          <p:cNvSpPr>
            <a:spLocks noGrp="1"/>
          </p:cNvSpPr>
          <p:nvPr>
            <p:ph type="sldNum" sz="quarter" idx="10"/>
          </p:nvPr>
        </p:nvSpPr>
        <p:spPr/>
        <p:txBody>
          <a:bodyPr/>
          <a:lstStyle/>
          <a:p>
            <a:fld id="{6C618283-091D-4CB7-A348-8FFD5B11873E}" type="slidenum">
              <a:rPr lang="nb-NO" smtClean="0"/>
              <a:t>3</a:t>
            </a:fld>
            <a:endParaRPr lang="nb-NO"/>
          </a:p>
        </p:txBody>
      </p:sp>
    </p:spTree>
    <p:extLst>
      <p:ext uri="{BB962C8B-B14F-4D97-AF65-F5344CB8AC3E}">
        <p14:creationId xmlns:p14="http://schemas.microsoft.com/office/powerpoint/2010/main" val="1484817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nb-NO" sz="800" dirty="0"/>
              <a:t>In Norway we solved this challenge by establishing the CCR:</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nb-NO" sz="800" dirty="0"/>
              <a:t>- The purpose and role of the register is regulated in the </a:t>
            </a:r>
            <a:r>
              <a:rPr lang="en-US" altLang="nb-NO" sz="800" b="1" dirty="0"/>
              <a:t>Act on the Central Coordinating Register for Legal Entities</a:t>
            </a:r>
            <a:endParaRPr lang="en-US" altLang="nb-NO" sz="800" b="1" i="1" dirty="0"/>
          </a:p>
          <a:p>
            <a:endParaRPr lang="nb-NO"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4</a:t>
            </a:fld>
            <a:endParaRPr lang="nb-NO"/>
          </a:p>
        </p:txBody>
      </p:sp>
    </p:spTree>
    <p:extLst>
      <p:ext uri="{BB962C8B-B14F-4D97-AF65-F5344CB8AC3E}">
        <p14:creationId xmlns:p14="http://schemas.microsoft.com/office/powerpoint/2010/main" val="4013385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a:xfrm>
            <a:off x="358775" y="1241425"/>
            <a:ext cx="5951538" cy="3349625"/>
          </a:xfrm>
        </p:spPr>
      </p:sp>
      <p:sp>
        <p:nvSpPr>
          <p:cNvPr id="3" name="Plassholder for nota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nb-NO" sz="1100" dirty="0"/>
              <a:t>With this register we got:</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altLang="nb-NO" sz="1100" b="1" dirty="0"/>
              <a:t>One identifier </a:t>
            </a:r>
            <a:r>
              <a:rPr lang="en-US" altLang="nb-NO" sz="1100" dirty="0"/>
              <a:t>– that replaced various registration numbers</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altLang="nb-NO" sz="1100" b="0" dirty="0"/>
              <a:t>At the same time</a:t>
            </a:r>
            <a:r>
              <a:rPr lang="en-US" altLang="nb-NO" sz="1100" b="1" dirty="0"/>
              <a:t>, seven central public registers </a:t>
            </a:r>
            <a:r>
              <a:rPr lang="en-US" altLang="nb-NO" sz="1100" dirty="0"/>
              <a:t>became </a:t>
            </a:r>
            <a:r>
              <a:rPr lang="en-US" altLang="nb-NO" sz="1100" b="1" dirty="0"/>
              <a:t>associated registers </a:t>
            </a:r>
            <a:r>
              <a:rPr lang="en-US" altLang="nb-NO" sz="1100" dirty="0"/>
              <a:t>to the CCR</a:t>
            </a:r>
            <a:r>
              <a:rPr lang="en-GB" altLang="nb-NO" sz="1100" i="1" dirty="0"/>
              <a:t> </a:t>
            </a:r>
            <a:r>
              <a:rPr lang="en-GB" altLang="nb-NO" sz="1100" dirty="0"/>
              <a:t>- there is a close cooperation/interaction between the CCR and the associated registers</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altLang="nb-NO" sz="1100" b="1" dirty="0"/>
              <a:t>Basic information </a:t>
            </a:r>
            <a:r>
              <a:rPr lang="en-US" altLang="nb-NO" sz="1100" dirty="0"/>
              <a:t>– was collected one place – in one register – Many types of information are registered in the register - like the organization number, name of the entity, …….</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GB" altLang="nb-NO" sz="1100" dirty="0"/>
              <a:t>Some </a:t>
            </a:r>
            <a:r>
              <a:rPr lang="en-GB" altLang="nb-NO" sz="1100" b="1" dirty="0"/>
              <a:t>important principles </a:t>
            </a:r>
            <a:r>
              <a:rPr lang="en-GB" altLang="nb-NO" sz="1100" dirty="0"/>
              <a:t>were introduced</a:t>
            </a:r>
            <a:endParaRPr lang="en-US" altLang="nb-NO" sz="1100" dirty="0"/>
          </a:p>
          <a:p>
            <a:pPr marL="400050" marR="0" lvl="1" indent="-171450" algn="l" defTabSz="457200" rtl="0" eaLnBrk="1" fontAlgn="auto" latinLnBrk="0" hangingPunct="1">
              <a:lnSpc>
                <a:spcPct val="100000"/>
              </a:lnSpc>
              <a:spcBef>
                <a:spcPts val="0"/>
              </a:spcBef>
              <a:spcAft>
                <a:spcPts val="0"/>
              </a:spcAft>
              <a:buClrTx/>
              <a:buSzTx/>
              <a:buFontTx/>
              <a:buChar char="-"/>
              <a:tabLst/>
              <a:defRPr/>
            </a:pPr>
            <a:r>
              <a:rPr lang="en-US" altLang="nb-NO" sz="1100" i="1" dirty="0"/>
              <a:t>Mandatory registration:</a:t>
            </a:r>
          </a:p>
          <a:p>
            <a:pPr marL="628650" marR="0" lvl="2" indent="-171450" algn="l" defTabSz="457200" rtl="0" eaLnBrk="1" fontAlgn="auto" latinLnBrk="0" hangingPunct="1">
              <a:lnSpc>
                <a:spcPct val="100000"/>
              </a:lnSpc>
              <a:spcBef>
                <a:spcPts val="0"/>
              </a:spcBef>
              <a:spcAft>
                <a:spcPts val="0"/>
              </a:spcAft>
              <a:buClrTx/>
              <a:buSzTx/>
              <a:buFontTx/>
              <a:buChar char="-"/>
              <a:tabLst/>
              <a:defRPr/>
            </a:pPr>
            <a:r>
              <a:rPr lang="en-US" altLang="nb-NO" sz="1100" dirty="0"/>
              <a:t>if you for example are liable for VAT, a business enterprise, or will have employees, you have to register in CCR before entering the current associated register.</a:t>
            </a:r>
          </a:p>
          <a:p>
            <a:pPr marL="628650" marR="0" lvl="2" indent="-171450" algn="l" defTabSz="457200" rtl="0" eaLnBrk="1" fontAlgn="auto" latinLnBrk="0" hangingPunct="1">
              <a:lnSpc>
                <a:spcPct val="100000"/>
              </a:lnSpc>
              <a:spcBef>
                <a:spcPts val="0"/>
              </a:spcBef>
              <a:spcAft>
                <a:spcPts val="0"/>
              </a:spcAft>
              <a:buClrTx/>
              <a:buSzTx/>
              <a:buFontTx/>
              <a:buChar char="-"/>
              <a:tabLst/>
              <a:defRPr/>
            </a:pPr>
            <a:r>
              <a:rPr lang="en-US" altLang="nb-NO" sz="1100" dirty="0"/>
              <a:t>“first in, last out principles” – you can not be deleted from the CCR if you are obliged to be registered In an associated register</a:t>
            </a:r>
          </a:p>
          <a:p>
            <a:pPr marL="400050" marR="0" lvl="1" indent="-171450" algn="l" defTabSz="457200" rtl="0" eaLnBrk="1" fontAlgn="auto" latinLnBrk="0" hangingPunct="1">
              <a:lnSpc>
                <a:spcPct val="100000"/>
              </a:lnSpc>
              <a:spcBef>
                <a:spcPts val="0"/>
              </a:spcBef>
              <a:spcAft>
                <a:spcPts val="0"/>
              </a:spcAft>
              <a:buClrTx/>
              <a:buSzTx/>
              <a:buFontTx/>
              <a:buChar char="-"/>
              <a:tabLst/>
              <a:defRPr/>
            </a:pPr>
            <a:r>
              <a:rPr lang="en-US" altLang="nb-NO" sz="1100" i="1" dirty="0"/>
              <a:t>Distributed responsibility for control</a:t>
            </a:r>
            <a:r>
              <a:rPr lang="en-US" altLang="nb-NO" sz="1100" dirty="0"/>
              <a:t>:</a:t>
            </a:r>
          </a:p>
          <a:p>
            <a:pPr marL="628650" marR="0" lvl="2" indent="-171450" algn="l" defTabSz="457200" rtl="0" eaLnBrk="1" fontAlgn="auto" latinLnBrk="0" hangingPunct="1">
              <a:lnSpc>
                <a:spcPct val="100000"/>
              </a:lnSpc>
              <a:spcBef>
                <a:spcPts val="0"/>
              </a:spcBef>
              <a:spcAft>
                <a:spcPts val="0"/>
              </a:spcAft>
              <a:buClrTx/>
              <a:buSzTx/>
              <a:buFontTx/>
              <a:buChar char="-"/>
              <a:tabLst/>
              <a:defRPr/>
            </a:pPr>
            <a:r>
              <a:rPr lang="en-GB" altLang="nb-NO" sz="1100" dirty="0"/>
              <a:t>The CCR</a:t>
            </a:r>
            <a:r>
              <a:rPr lang="en-US" altLang="nb-NO" sz="1100" dirty="0"/>
              <a:t> does not have sole responsibility for the control. For example, it is the Register of Business Enterprises that has the control responsibility for registration of business enterprises. The RBE shares basic information with the CCR after being controlled by the RBE</a:t>
            </a:r>
            <a:endParaRPr lang="en-GB" altLang="nb-NO" sz="110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100" b="0" baseline="0" dirty="0"/>
              <a:t>The key to success was very </a:t>
            </a:r>
            <a:r>
              <a:rPr lang="en-US" sz="1100" b="1" baseline="0" dirty="0"/>
              <a:t>good cooperation </a:t>
            </a:r>
            <a:r>
              <a:rPr lang="en-US" sz="1100" b="0" baseline="0" dirty="0"/>
              <a:t>between the Tax Administration, Statistics Norway and the </a:t>
            </a:r>
            <a:r>
              <a:rPr lang="en-US" sz="1100" b="0" baseline="0" dirty="0" err="1"/>
              <a:t>Brønnøysund</a:t>
            </a:r>
            <a:r>
              <a:rPr lang="en-US" sz="1100" b="0" baseline="0" dirty="0"/>
              <a:t> Register Centre.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100" b="0"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100" b="0" baseline="0" dirty="0"/>
              <a:t>The establishment of the Central Coordinating Register for Legal Entities was probably the first major step to </a:t>
            </a:r>
            <a:r>
              <a:rPr lang="en-US" sz="1100" b="1" baseline="0" dirty="0"/>
              <a:t>achieve only once principle.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100" b="0" kern="1200" dirty="0">
              <a:solidFill>
                <a:schemeClr val="tx1"/>
              </a:solidFill>
              <a:effectLst/>
              <a:latin typeface="+mn-lt"/>
              <a:ea typeface="+mn-ea"/>
              <a:cs typeface="+mn-cs"/>
            </a:endParaRPr>
          </a:p>
          <a:p>
            <a:endParaRPr lang="nb-NO" dirty="0"/>
          </a:p>
        </p:txBody>
      </p:sp>
    </p:spTree>
    <p:extLst>
      <p:ext uri="{BB962C8B-B14F-4D97-AF65-F5344CB8AC3E}">
        <p14:creationId xmlns:p14="http://schemas.microsoft.com/office/powerpoint/2010/main" val="3909336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6C618283-091D-4CB7-A348-8FFD5B11873E}" type="slidenum">
              <a:rPr lang="nb-NO" smtClean="0"/>
              <a:t>6</a:t>
            </a:fld>
            <a:endParaRPr lang="nb-NO"/>
          </a:p>
        </p:txBody>
      </p:sp>
    </p:spTree>
    <p:extLst>
      <p:ext uri="{BB962C8B-B14F-4D97-AF65-F5344CB8AC3E}">
        <p14:creationId xmlns:p14="http://schemas.microsoft.com/office/powerpoint/2010/main" val="2286595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sz="1200" dirty="0" err="1"/>
              <a:t>Various</a:t>
            </a:r>
            <a:r>
              <a:rPr lang="nb-NO" sz="1200" dirty="0"/>
              <a:t>: </a:t>
            </a:r>
            <a:r>
              <a:rPr lang="nb-NO" sz="1200" dirty="0" err="1"/>
              <a:t>foundations</a:t>
            </a:r>
            <a:r>
              <a:rPr lang="nb-NO" sz="1200" dirty="0"/>
              <a:t>, </a:t>
            </a:r>
            <a:r>
              <a:rPr lang="nb-NO" sz="1200" dirty="0" err="1"/>
              <a:t>other</a:t>
            </a:r>
            <a:r>
              <a:rPr lang="nb-NO" sz="1200" dirty="0"/>
              <a:t> legal </a:t>
            </a:r>
            <a:r>
              <a:rPr lang="nb-NO" sz="1200" dirty="0" err="1"/>
              <a:t>entities</a:t>
            </a:r>
            <a:endParaRPr lang="nb-NO" sz="1200"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7</a:t>
            </a:fld>
            <a:endParaRPr lang="nb-NO"/>
          </a:p>
        </p:txBody>
      </p:sp>
    </p:spTree>
    <p:extLst>
      <p:ext uri="{BB962C8B-B14F-4D97-AF65-F5344CB8AC3E}">
        <p14:creationId xmlns:p14="http://schemas.microsoft.com/office/powerpoint/2010/main" val="1848048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sz="1200" dirty="0"/>
              <a:t>Bank: Anti-</a:t>
            </a:r>
            <a:r>
              <a:rPr lang="nb-NO" sz="1200" dirty="0" err="1"/>
              <a:t>money</a:t>
            </a:r>
            <a:r>
              <a:rPr lang="nb-NO" sz="1200" dirty="0"/>
              <a:t> </a:t>
            </a:r>
            <a:r>
              <a:rPr lang="nb-NO" sz="1200" dirty="0" err="1"/>
              <a:t>laundering</a:t>
            </a:r>
            <a:r>
              <a:rPr lang="nb-NO" sz="1200" dirty="0"/>
              <a:t> </a:t>
            </a:r>
            <a:r>
              <a:rPr lang="nb-NO" sz="1200" dirty="0" err="1"/>
              <a:t>measure</a:t>
            </a:r>
            <a:endParaRPr lang="nb-NO" sz="1200"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8</a:t>
            </a:fld>
            <a:endParaRPr lang="nb-NO"/>
          </a:p>
        </p:txBody>
      </p:sp>
    </p:spTree>
    <p:extLst>
      <p:ext uri="{BB962C8B-B14F-4D97-AF65-F5344CB8AC3E}">
        <p14:creationId xmlns:p14="http://schemas.microsoft.com/office/powerpoint/2010/main" val="538948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sz="1200" dirty="0"/>
              <a:t>The procedures will vary slightly between different </a:t>
            </a:r>
            <a:r>
              <a:rPr lang="en-US" sz="1200" dirty="0" err="1"/>
              <a:t>different</a:t>
            </a:r>
            <a:r>
              <a:rPr lang="en-US" sz="1200" dirty="0"/>
              <a:t> types </a:t>
            </a:r>
            <a:r>
              <a:rPr lang="en-US" sz="1200" dirty="0" err="1"/>
              <a:t>og</a:t>
            </a:r>
            <a:r>
              <a:rPr lang="en-US" sz="1200" dirty="0"/>
              <a:t> entities</a:t>
            </a:r>
            <a:endParaRPr lang="nb-NO" sz="1200" dirty="0"/>
          </a:p>
          <a:p>
            <a:r>
              <a:rPr lang="nb-NO" sz="1200" dirty="0" err="1"/>
              <a:t>Attachment</a:t>
            </a:r>
            <a:r>
              <a:rPr lang="nb-NO" sz="1200" dirty="0"/>
              <a:t>: </a:t>
            </a:r>
            <a:r>
              <a:rPr lang="en-US" sz="1200" dirty="0"/>
              <a:t>to document what has been reported in the form. So, we do a formal control and do not practice interview or explanations from witnesses  </a:t>
            </a:r>
          </a:p>
          <a:p>
            <a:endParaRPr lang="en-US" sz="1200" dirty="0"/>
          </a:p>
          <a:p>
            <a:r>
              <a:rPr lang="en-US" sz="1200" dirty="0"/>
              <a:t>Digital checks: for example if the auditor or accountant is authorized, the population register or whether the information has a valid value or format</a:t>
            </a:r>
            <a:endParaRPr lang="nb-NO" sz="1200"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9</a:t>
            </a:fld>
            <a:endParaRPr lang="nb-NO"/>
          </a:p>
        </p:txBody>
      </p:sp>
    </p:spTree>
    <p:extLst>
      <p:ext uri="{BB962C8B-B14F-4D97-AF65-F5344CB8AC3E}">
        <p14:creationId xmlns:p14="http://schemas.microsoft.com/office/powerpoint/2010/main" val="3592340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sz="1200" dirty="0" err="1"/>
              <a:t>Very</a:t>
            </a:r>
            <a:r>
              <a:rPr lang="nb-NO" sz="1200" dirty="0"/>
              <a:t> </a:t>
            </a:r>
            <a:r>
              <a:rPr lang="nb-NO" sz="1200" dirty="0" err="1"/>
              <a:t>cloose</a:t>
            </a:r>
            <a:r>
              <a:rPr lang="nb-NO" sz="1200" dirty="0"/>
              <a:t> </a:t>
            </a:r>
            <a:r>
              <a:rPr lang="nb-NO" sz="1200" dirty="0" err="1"/>
              <a:t>relation</a:t>
            </a:r>
            <a:r>
              <a:rPr lang="nb-NO" sz="1200" dirty="0"/>
              <a:t> </a:t>
            </a:r>
            <a:r>
              <a:rPr lang="nb-NO" sz="1200" dirty="0" err="1"/>
              <a:t>between</a:t>
            </a:r>
            <a:r>
              <a:rPr lang="nb-NO" sz="1200" dirty="0"/>
              <a:t> The CCR and The RBE</a:t>
            </a:r>
          </a:p>
          <a:p>
            <a:endParaRPr lang="en-US" sz="1200" dirty="0"/>
          </a:p>
          <a:p>
            <a:r>
              <a:rPr lang="en-US" sz="1200" dirty="0"/>
              <a:t>Extended control:  control against various laws and check if the decision is made by the right body</a:t>
            </a:r>
            <a:endParaRPr lang="nb-NO" sz="1200" dirty="0"/>
          </a:p>
        </p:txBody>
      </p:sp>
      <p:sp>
        <p:nvSpPr>
          <p:cNvPr id="4" name="Plassholder for lysbildenummer 3"/>
          <p:cNvSpPr>
            <a:spLocks noGrp="1"/>
          </p:cNvSpPr>
          <p:nvPr>
            <p:ph type="sldNum" sz="quarter" idx="5"/>
          </p:nvPr>
        </p:nvSpPr>
        <p:spPr/>
        <p:txBody>
          <a:bodyPr/>
          <a:lstStyle/>
          <a:p>
            <a:fld id="{6C618283-091D-4CB7-A348-8FFD5B11873E}" type="slidenum">
              <a:rPr lang="nb-NO" smtClean="0"/>
              <a:t>11</a:t>
            </a:fld>
            <a:endParaRPr lang="nb-NO"/>
          </a:p>
        </p:txBody>
      </p:sp>
    </p:spTree>
    <p:extLst>
      <p:ext uri="{BB962C8B-B14F-4D97-AF65-F5344CB8AC3E}">
        <p14:creationId xmlns:p14="http://schemas.microsoft.com/office/powerpoint/2010/main" val="15882444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tellysbilde">
    <p:bg>
      <p:bgPr>
        <a:solidFill>
          <a:schemeClr val="bg1"/>
        </a:solidFill>
        <a:effectLst/>
      </p:bgPr>
    </p:bg>
    <p:spTree>
      <p:nvGrpSpPr>
        <p:cNvPr id="1" name=""/>
        <p:cNvGrpSpPr/>
        <p:nvPr/>
      </p:nvGrpSpPr>
      <p:grpSpPr>
        <a:xfrm>
          <a:off x="0" y="0"/>
          <a:ext cx="0" cy="0"/>
          <a:chOff x="0" y="0"/>
          <a:chExt cx="0" cy="0"/>
        </a:xfrm>
      </p:grpSpPr>
      <p:sp>
        <p:nvSpPr>
          <p:cNvPr id="15" name="Plassholder for bilde 10">
            <a:extLst>
              <a:ext uri="{FF2B5EF4-FFF2-40B4-BE49-F238E27FC236}">
                <a16:creationId xmlns:a16="http://schemas.microsoft.com/office/drawing/2014/main" id="{F50896CF-D451-8D48-B941-E2A9AE0F42A8}"/>
              </a:ext>
            </a:extLst>
          </p:cNvPr>
          <p:cNvSpPr>
            <a:spLocks noGrp="1"/>
          </p:cNvSpPr>
          <p:nvPr>
            <p:ph type="pic" sz="quarter" idx="11" hasCustomPrompt="1"/>
          </p:nvPr>
        </p:nvSpPr>
        <p:spPr>
          <a:xfrm>
            <a:off x="0" y="1"/>
            <a:ext cx="12190413" cy="6859587"/>
          </a:xfrm>
        </p:spPr>
        <p:txBody>
          <a:bodyPr/>
          <a:lstStyle>
            <a:lvl1pPr marL="0" indent="0">
              <a:buNone/>
              <a:defRPr/>
            </a:lvl1pPr>
          </a:lstStyle>
          <a:p>
            <a:r>
              <a:rPr lang="nb-NO"/>
              <a:t>Klikk på ikonet midt på siden for å sette inn annet bakgrunnsbilde</a:t>
            </a:r>
          </a:p>
        </p:txBody>
      </p:sp>
      <p:sp>
        <p:nvSpPr>
          <p:cNvPr id="17" name="Tittel 1">
            <a:extLst>
              <a:ext uri="{FF2B5EF4-FFF2-40B4-BE49-F238E27FC236}">
                <a16:creationId xmlns:a16="http://schemas.microsoft.com/office/drawing/2014/main" id="{8BC3F9F8-1FB0-2749-A3F8-1BDB42CE196A}"/>
              </a:ext>
            </a:extLst>
          </p:cNvPr>
          <p:cNvSpPr>
            <a:spLocks noGrp="1"/>
          </p:cNvSpPr>
          <p:nvPr>
            <p:ph type="ctrTitle" hasCustomPrompt="1"/>
          </p:nvPr>
        </p:nvSpPr>
        <p:spPr>
          <a:xfrm>
            <a:off x="1537895" y="1842003"/>
            <a:ext cx="8929067" cy="1408009"/>
          </a:xfrm>
        </p:spPr>
        <p:txBody>
          <a:bodyPr anchor="t">
            <a:normAutofit/>
          </a:bodyPr>
          <a:lstStyle>
            <a:lvl1pPr algn="l">
              <a:defRPr sz="4800">
                <a:solidFill>
                  <a:schemeClr val="tx1"/>
                </a:solidFill>
                <a:latin typeface="+mj-lt"/>
              </a:defRPr>
            </a:lvl1pPr>
          </a:lstStyle>
          <a:p>
            <a:r>
              <a:rPr lang="nb-NO"/>
              <a:t>Klikk for å redigere overskriften på fremsiden</a:t>
            </a:r>
          </a:p>
        </p:txBody>
      </p:sp>
      <p:sp>
        <p:nvSpPr>
          <p:cNvPr id="18" name="Undertittel 2">
            <a:extLst>
              <a:ext uri="{FF2B5EF4-FFF2-40B4-BE49-F238E27FC236}">
                <a16:creationId xmlns:a16="http://schemas.microsoft.com/office/drawing/2014/main" id="{E9FBF54E-E108-9244-9C42-5FB139C44A70}"/>
              </a:ext>
            </a:extLst>
          </p:cNvPr>
          <p:cNvSpPr>
            <a:spLocks noGrp="1"/>
          </p:cNvSpPr>
          <p:nvPr>
            <p:ph type="subTitle" idx="1" hasCustomPrompt="1"/>
          </p:nvPr>
        </p:nvSpPr>
        <p:spPr>
          <a:xfrm>
            <a:off x="1537895" y="3683397"/>
            <a:ext cx="7188853" cy="481392"/>
          </a:xfrm>
          <a:noFill/>
        </p:spPr>
        <p:txBody>
          <a:bodyPr>
            <a:normAutofit/>
          </a:bodyPr>
          <a:lstStyle>
            <a:lvl1pPr marL="0" indent="0" algn="l">
              <a:buNone/>
              <a:defRPr sz="2000">
                <a:solidFill>
                  <a:schemeClr val="tx1"/>
                </a:solidFill>
              </a:defRPr>
            </a:lvl1pPr>
            <a:lvl2pPr marL="457177" indent="0" algn="ctr">
              <a:buNone/>
              <a:defRPr sz="2000"/>
            </a:lvl2pPr>
            <a:lvl3pPr marL="914355" indent="0" algn="ctr">
              <a:buNone/>
              <a:defRPr sz="1800"/>
            </a:lvl3pPr>
            <a:lvl4pPr marL="1371532" indent="0" algn="ctr">
              <a:buNone/>
              <a:defRPr sz="1600"/>
            </a:lvl4pPr>
            <a:lvl5pPr marL="1828709" indent="0" algn="ctr">
              <a:buNone/>
              <a:defRPr sz="1600"/>
            </a:lvl5pPr>
            <a:lvl6pPr marL="2285886" indent="0" algn="ctr">
              <a:buNone/>
              <a:defRPr sz="1600"/>
            </a:lvl6pPr>
            <a:lvl7pPr marL="2743063" indent="0" algn="ctr">
              <a:buNone/>
              <a:defRPr sz="1600"/>
            </a:lvl7pPr>
            <a:lvl8pPr marL="3200240" indent="0" algn="ctr">
              <a:buNone/>
              <a:defRPr sz="1600"/>
            </a:lvl8pPr>
            <a:lvl9pPr marL="3657417" indent="0" algn="ctr">
              <a:buNone/>
              <a:defRPr sz="1600"/>
            </a:lvl9pPr>
          </a:lstStyle>
          <a:p>
            <a:r>
              <a:rPr lang="nb-NO"/>
              <a:t>Navn på foredragsholder</a:t>
            </a:r>
          </a:p>
        </p:txBody>
      </p:sp>
      <p:sp>
        <p:nvSpPr>
          <p:cNvPr id="19" name="Plassholder for tekst 11">
            <a:extLst>
              <a:ext uri="{FF2B5EF4-FFF2-40B4-BE49-F238E27FC236}">
                <a16:creationId xmlns:a16="http://schemas.microsoft.com/office/drawing/2014/main" id="{F83D1958-CB67-604E-B4AF-1A4216403294}"/>
              </a:ext>
            </a:extLst>
          </p:cNvPr>
          <p:cNvSpPr>
            <a:spLocks noGrp="1"/>
          </p:cNvSpPr>
          <p:nvPr>
            <p:ph type="body" sz="quarter" idx="10" hasCustomPrompt="1"/>
          </p:nvPr>
        </p:nvSpPr>
        <p:spPr>
          <a:xfrm>
            <a:off x="8507569" y="5251024"/>
            <a:ext cx="2123937" cy="207074"/>
          </a:xfrm>
          <a:noFill/>
        </p:spPr>
        <p:txBody>
          <a:bodyPr>
            <a:normAutofit/>
          </a:bodyPr>
          <a:lstStyle>
            <a:lvl1pPr marL="0" indent="0" algn="r">
              <a:buNone/>
              <a:defRPr sz="1300">
                <a:solidFill>
                  <a:schemeClr val="bg2"/>
                </a:solidFill>
              </a:defRPr>
            </a:lvl1pPr>
          </a:lstStyle>
          <a:p>
            <a:pPr lvl="0"/>
            <a:r>
              <a:rPr lang="nb-NO"/>
              <a:t>Dato – </a:t>
            </a:r>
            <a:r>
              <a:rPr lang="nb-NO" err="1"/>
              <a:t>dd.mm.åååå</a:t>
            </a:r>
            <a:endParaRPr lang="nb-NO"/>
          </a:p>
        </p:txBody>
      </p:sp>
      <p:pic>
        <p:nvPicPr>
          <p:cNvPr id="20" name="Bilde 13">
            <a:extLst>
              <a:ext uri="{FF2B5EF4-FFF2-40B4-BE49-F238E27FC236}">
                <a16:creationId xmlns:a16="http://schemas.microsoft.com/office/drawing/2014/main" id="{32183322-7742-894F-90AC-708F96CC221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555978" y="5171519"/>
            <a:ext cx="2347218" cy="286579"/>
          </a:xfrm>
          <a:prstGeom prst="rect">
            <a:avLst/>
          </a:prstGeom>
        </p:spPr>
      </p:pic>
    </p:spTree>
    <p:extLst>
      <p:ext uri="{BB962C8B-B14F-4D97-AF65-F5344CB8AC3E}">
        <p14:creationId xmlns:p14="http://schemas.microsoft.com/office/powerpoint/2010/main" val="2142406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5_Deloverskrift">
    <p:bg>
      <p:bgPr>
        <a:solidFill>
          <a:srgbClr val="CCFDD0"/>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080065" y="1511936"/>
            <a:ext cx="9960829" cy="3857731"/>
          </a:xfrm>
        </p:spPr>
        <p:txBody>
          <a:bodyPr anchor="ctr" anchorCtr="0">
            <a:normAutofit/>
          </a:bodyPr>
          <a:lstStyle>
            <a:lvl1pPr algn="ctr">
              <a:defRPr sz="6000">
                <a:solidFill>
                  <a:schemeClr val="bg2"/>
                </a:solidFill>
              </a:defRPr>
            </a:lvl1pPr>
          </a:lstStyle>
          <a:p>
            <a:r>
              <a:rPr lang="nb-NO"/>
              <a:t>Fokus med</a:t>
            </a:r>
            <a:br>
              <a:rPr lang="nb-NO"/>
            </a:br>
            <a:r>
              <a:rPr lang="nb-NO"/>
              <a:t>positivt budskap</a:t>
            </a:r>
          </a:p>
        </p:txBody>
      </p:sp>
    </p:spTree>
    <p:extLst>
      <p:ext uri="{BB962C8B-B14F-4D97-AF65-F5344CB8AC3E}">
        <p14:creationId xmlns:p14="http://schemas.microsoft.com/office/powerpoint/2010/main" val="1482262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4_Deloverskrift">
    <p:bg>
      <p:bgPr>
        <a:solidFill>
          <a:srgbClr val="F49435"/>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080065" y="1511936"/>
            <a:ext cx="9960829" cy="3857731"/>
          </a:xfrm>
        </p:spPr>
        <p:txBody>
          <a:bodyPr anchor="ctr" anchorCtr="0">
            <a:normAutofit/>
          </a:bodyPr>
          <a:lstStyle>
            <a:lvl1pPr algn="ctr">
              <a:defRPr sz="6000">
                <a:solidFill>
                  <a:schemeClr val="bg2"/>
                </a:solidFill>
              </a:defRPr>
            </a:lvl1pPr>
          </a:lstStyle>
          <a:p>
            <a:r>
              <a:rPr lang="nb-NO"/>
              <a:t>Fokus med</a:t>
            </a:r>
            <a:br>
              <a:rPr lang="nb-NO"/>
            </a:br>
            <a:r>
              <a:rPr lang="nb-NO"/>
              <a:t>nøytralt budskap</a:t>
            </a:r>
          </a:p>
        </p:txBody>
      </p:sp>
    </p:spTree>
    <p:extLst>
      <p:ext uri="{BB962C8B-B14F-4D97-AF65-F5344CB8AC3E}">
        <p14:creationId xmlns:p14="http://schemas.microsoft.com/office/powerpoint/2010/main" val="38361803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6_Deloverskrift">
    <p:bg>
      <p:bgPr>
        <a:solidFill>
          <a:srgbClr val="FFF0C7"/>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080065" y="1511936"/>
            <a:ext cx="9960829" cy="3857731"/>
          </a:xfrm>
        </p:spPr>
        <p:txBody>
          <a:bodyPr anchor="ctr" anchorCtr="0">
            <a:normAutofit/>
          </a:bodyPr>
          <a:lstStyle>
            <a:lvl1pPr algn="ctr">
              <a:defRPr sz="6000">
                <a:solidFill>
                  <a:schemeClr val="bg2"/>
                </a:solidFill>
              </a:defRPr>
            </a:lvl1pPr>
          </a:lstStyle>
          <a:p>
            <a:r>
              <a:rPr lang="nb-NO"/>
              <a:t>Fokus med</a:t>
            </a:r>
            <a:br>
              <a:rPr lang="nb-NO"/>
            </a:br>
            <a:r>
              <a:rPr lang="nb-NO"/>
              <a:t>nøytralt budskap</a:t>
            </a:r>
          </a:p>
        </p:txBody>
      </p:sp>
    </p:spTree>
    <p:extLst>
      <p:ext uri="{BB962C8B-B14F-4D97-AF65-F5344CB8AC3E}">
        <p14:creationId xmlns:p14="http://schemas.microsoft.com/office/powerpoint/2010/main" val="9458661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Deloverskrift">
    <p:bg>
      <p:bgPr>
        <a:solidFill>
          <a:srgbClr val="F58E8E"/>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080065" y="1511936"/>
            <a:ext cx="9960829" cy="3857731"/>
          </a:xfrm>
        </p:spPr>
        <p:txBody>
          <a:bodyPr anchor="ctr" anchorCtr="0">
            <a:normAutofit/>
          </a:bodyPr>
          <a:lstStyle>
            <a:lvl1pPr algn="ctr">
              <a:defRPr sz="6000">
                <a:solidFill>
                  <a:schemeClr val="bg2"/>
                </a:solidFill>
              </a:defRPr>
            </a:lvl1pPr>
          </a:lstStyle>
          <a:p>
            <a:r>
              <a:rPr lang="nb-NO"/>
              <a:t>Fokus med</a:t>
            </a:r>
            <a:br>
              <a:rPr lang="nb-NO"/>
            </a:br>
            <a:r>
              <a:rPr lang="nb-NO"/>
              <a:t>advarende budskap</a:t>
            </a:r>
          </a:p>
        </p:txBody>
      </p:sp>
    </p:spTree>
    <p:extLst>
      <p:ext uri="{BB962C8B-B14F-4D97-AF65-F5344CB8AC3E}">
        <p14:creationId xmlns:p14="http://schemas.microsoft.com/office/powerpoint/2010/main" val="2568683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7_Deloverskrift">
    <p:bg>
      <p:bgPr>
        <a:solidFill>
          <a:srgbClr val="FEDADA"/>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080065" y="1511936"/>
            <a:ext cx="9960829" cy="3857731"/>
          </a:xfrm>
        </p:spPr>
        <p:txBody>
          <a:bodyPr anchor="ctr" anchorCtr="0">
            <a:normAutofit/>
          </a:bodyPr>
          <a:lstStyle>
            <a:lvl1pPr algn="ctr">
              <a:defRPr sz="6000">
                <a:solidFill>
                  <a:schemeClr val="bg2"/>
                </a:solidFill>
              </a:defRPr>
            </a:lvl1pPr>
          </a:lstStyle>
          <a:p>
            <a:r>
              <a:rPr lang="nb-NO"/>
              <a:t>Fokus med</a:t>
            </a:r>
            <a:br>
              <a:rPr lang="nb-NO"/>
            </a:br>
            <a:r>
              <a:rPr lang="nb-NO"/>
              <a:t>advarende budskap</a:t>
            </a:r>
          </a:p>
        </p:txBody>
      </p:sp>
    </p:spTree>
    <p:extLst>
      <p:ext uri="{BB962C8B-B14F-4D97-AF65-F5344CB8AC3E}">
        <p14:creationId xmlns:p14="http://schemas.microsoft.com/office/powerpoint/2010/main" val="2436481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tel, tekst og lite bilde">
    <p:spTree>
      <p:nvGrpSpPr>
        <p:cNvPr id="1" name=""/>
        <p:cNvGrpSpPr/>
        <p:nvPr/>
      </p:nvGrpSpPr>
      <p:grpSpPr>
        <a:xfrm>
          <a:off x="0" y="0"/>
          <a:ext cx="0" cy="0"/>
          <a:chOff x="0" y="0"/>
          <a:chExt cx="0" cy="0"/>
        </a:xfrm>
      </p:grpSpPr>
      <p:sp>
        <p:nvSpPr>
          <p:cNvPr id="2" name="Tittel 1"/>
          <p:cNvSpPr>
            <a:spLocks noGrp="1"/>
          </p:cNvSpPr>
          <p:nvPr>
            <p:ph type="title"/>
          </p:nvPr>
        </p:nvSpPr>
        <p:spPr>
          <a:xfrm>
            <a:off x="630038" y="576206"/>
            <a:ext cx="5175310" cy="1137498"/>
          </a:xfrm>
        </p:spPr>
        <p:txBody>
          <a:bodyPr>
            <a:normAutofit/>
          </a:bodyPr>
          <a:lstStyle/>
          <a:p>
            <a:r>
              <a:rPr lang="nb-NO"/>
              <a:t>Klikk for å redigere tittelstil</a:t>
            </a:r>
          </a:p>
        </p:txBody>
      </p:sp>
      <p:sp>
        <p:nvSpPr>
          <p:cNvPr id="5" name="Plassholder for dato 4"/>
          <p:cNvSpPr>
            <a:spLocks noGrp="1"/>
          </p:cNvSpPr>
          <p:nvPr>
            <p:ph type="dt" sz="half" idx="10"/>
          </p:nvPr>
        </p:nvSpPr>
        <p:spPr/>
        <p:txBody>
          <a:bodyPr/>
          <a:lstStyle/>
          <a:p>
            <a:endParaRPr lang="nb-NO"/>
          </a:p>
        </p:txBody>
      </p:sp>
      <p:sp>
        <p:nvSpPr>
          <p:cNvPr id="6" name="Plassholder for bunntekst 5"/>
          <p:cNvSpPr>
            <a:spLocks noGrp="1"/>
          </p:cNvSpPr>
          <p:nvPr>
            <p:ph type="ftr" sz="quarter" idx="11"/>
          </p:nvPr>
        </p:nvSpPr>
        <p:spPr/>
        <p:txBody>
          <a:bodyPr/>
          <a:lstStyle/>
          <a:p>
            <a:endParaRPr lang="nb-NO"/>
          </a:p>
        </p:txBody>
      </p:sp>
      <p:sp>
        <p:nvSpPr>
          <p:cNvPr id="8" name="Plassholder for bilde 7"/>
          <p:cNvSpPr>
            <a:spLocks noGrp="1"/>
          </p:cNvSpPr>
          <p:nvPr>
            <p:ph type="pic" sz="quarter" idx="13"/>
          </p:nvPr>
        </p:nvSpPr>
        <p:spPr>
          <a:xfrm>
            <a:off x="6471389" y="576206"/>
            <a:ext cx="5085304" cy="5158838"/>
          </a:xfrm>
          <a:prstGeom prst="rect">
            <a:avLst/>
          </a:prstGeom>
          <a:noFill/>
        </p:spPr>
        <p:txBody>
          <a:bodyPr lIns="0" tIns="720000" rIns="0" bIns="0" anchor="t" anchorCtr="1"/>
          <a:lstStyle>
            <a:lvl1pPr marL="0" indent="0" algn="ctr">
              <a:buNone/>
              <a:defRPr/>
            </a:lvl1pPr>
          </a:lstStyle>
          <a:p>
            <a:r>
              <a:rPr lang="nb-NO"/>
              <a:t>Klikk på ikonet for å legge til et bilde</a:t>
            </a:r>
          </a:p>
        </p:txBody>
      </p:sp>
      <p:sp>
        <p:nvSpPr>
          <p:cNvPr id="9" name="Plassholder for tekst 8"/>
          <p:cNvSpPr>
            <a:spLocks noGrp="1"/>
          </p:cNvSpPr>
          <p:nvPr>
            <p:ph type="body" sz="quarter" idx="14"/>
          </p:nvPr>
        </p:nvSpPr>
        <p:spPr>
          <a:xfrm>
            <a:off x="630038" y="1953696"/>
            <a:ext cx="5175310" cy="3781348"/>
          </a:xfrm>
          <a:prstGeom prst="rect">
            <a:avLst/>
          </a:prstGeom>
        </p:spPr>
        <p:txBody>
          <a:bodyPr lIns="0" tIns="0" rIns="0" bIns="0"/>
          <a:lstStyle>
            <a:lvl1pPr marL="180000" indent="-180000">
              <a:buFont typeface="Arial" panose="020B0604020202020204" pitchFamily="34" charset="0"/>
              <a:buChar cha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16154554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tel, tekst og bilde">
    <p:spTree>
      <p:nvGrpSpPr>
        <p:cNvPr id="1" name=""/>
        <p:cNvGrpSpPr/>
        <p:nvPr/>
      </p:nvGrpSpPr>
      <p:grpSpPr>
        <a:xfrm>
          <a:off x="0" y="0"/>
          <a:ext cx="0" cy="0"/>
          <a:chOff x="0" y="0"/>
          <a:chExt cx="0" cy="0"/>
        </a:xfrm>
      </p:grpSpPr>
      <p:sp>
        <p:nvSpPr>
          <p:cNvPr id="8" name="Plassholder for bilde 7"/>
          <p:cNvSpPr>
            <a:spLocks noGrp="1"/>
          </p:cNvSpPr>
          <p:nvPr>
            <p:ph type="pic" sz="quarter" idx="13"/>
          </p:nvPr>
        </p:nvSpPr>
        <p:spPr>
          <a:xfrm>
            <a:off x="5976358" y="0"/>
            <a:ext cx="6214055" cy="6859588"/>
          </a:xfrm>
          <a:prstGeom prst="rect">
            <a:avLst/>
          </a:prstGeom>
          <a:noFill/>
        </p:spPr>
        <p:txBody>
          <a:bodyPr lIns="0" tIns="720000" rIns="0" bIns="0" anchor="t" anchorCtr="1"/>
          <a:lstStyle>
            <a:lvl1pPr marL="0" indent="0" algn="ctr">
              <a:buNone/>
              <a:defRPr/>
            </a:lvl1pPr>
          </a:lstStyle>
          <a:p>
            <a:r>
              <a:rPr lang="nb-NO"/>
              <a:t>Klikk på ikonet for å legge til et bilde</a:t>
            </a:r>
          </a:p>
        </p:txBody>
      </p:sp>
      <p:sp>
        <p:nvSpPr>
          <p:cNvPr id="2" name="Tittel 1"/>
          <p:cNvSpPr>
            <a:spLocks noGrp="1"/>
          </p:cNvSpPr>
          <p:nvPr>
            <p:ph type="title"/>
          </p:nvPr>
        </p:nvSpPr>
        <p:spPr>
          <a:xfrm>
            <a:off x="630038" y="576206"/>
            <a:ext cx="5175310" cy="1137498"/>
          </a:xfrm>
        </p:spPr>
        <p:txBody>
          <a:bodyPr>
            <a:normAutofit/>
          </a:bodyPr>
          <a:lstStyle/>
          <a:p>
            <a:r>
              <a:rPr lang="nb-NO"/>
              <a:t>Klikk for å redigere tittelstil</a:t>
            </a:r>
          </a:p>
        </p:txBody>
      </p:sp>
      <p:sp>
        <p:nvSpPr>
          <p:cNvPr id="4" name="Plassholder for tekst 3"/>
          <p:cNvSpPr>
            <a:spLocks noGrp="1"/>
          </p:cNvSpPr>
          <p:nvPr>
            <p:ph type="body" sz="quarter" idx="14"/>
          </p:nvPr>
        </p:nvSpPr>
        <p:spPr>
          <a:xfrm>
            <a:off x="630038" y="1953696"/>
            <a:ext cx="5175310" cy="3781348"/>
          </a:xfrm>
          <a:prstGeom prst="rect">
            <a:avLst/>
          </a:prstGeom>
        </p:spPr>
        <p:txBody>
          <a:bodyPr lIns="0" tIns="0" rIns="0" bIns="0"/>
          <a:lstStyle>
            <a:lvl1pPr marL="180000" indent="-180000">
              <a:buFont typeface="Arial" panose="020B0604020202020204" pitchFamily="34" charset="0"/>
              <a:buChar cha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1578881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tel og innhold A">
    <p:spTree>
      <p:nvGrpSpPr>
        <p:cNvPr id="1" name=""/>
        <p:cNvGrpSpPr/>
        <p:nvPr/>
      </p:nvGrpSpPr>
      <p:grpSpPr>
        <a:xfrm>
          <a:off x="0" y="0"/>
          <a:ext cx="0" cy="0"/>
          <a:chOff x="0" y="0"/>
          <a:chExt cx="0" cy="0"/>
        </a:xfrm>
      </p:grpSpPr>
      <p:sp>
        <p:nvSpPr>
          <p:cNvPr id="2" name="Tittel 1"/>
          <p:cNvSpPr>
            <a:spLocks noGrp="1"/>
          </p:cNvSpPr>
          <p:nvPr>
            <p:ph type="title"/>
          </p:nvPr>
        </p:nvSpPr>
        <p:spPr>
          <a:xfrm>
            <a:off x="622301" y="787941"/>
            <a:ext cx="10934392" cy="418290"/>
          </a:xfrm>
        </p:spPr>
        <p:txBody>
          <a:bodyPr anchor="t" anchorCtr="0"/>
          <a:lstStyle>
            <a:lvl1pPr>
              <a:defRPr/>
            </a:lvl1pPr>
          </a:lstStyle>
          <a:p>
            <a:r>
              <a:rPr lang="nb-NO"/>
              <a:t>Klikk for å redigere tittelstil</a:t>
            </a:r>
          </a:p>
        </p:txBody>
      </p:sp>
      <p:sp>
        <p:nvSpPr>
          <p:cNvPr id="4" name="Plassholder for dato 3"/>
          <p:cNvSpPr>
            <a:spLocks noGrp="1"/>
          </p:cNvSpPr>
          <p:nvPr>
            <p:ph type="dt" sz="half" idx="10"/>
          </p:nvPr>
        </p:nvSpPr>
        <p:spPr/>
        <p:txBody>
          <a:bodyPr/>
          <a:lstStyle/>
          <a:p>
            <a:endParaRPr lang="nb-NO"/>
          </a:p>
        </p:txBody>
      </p:sp>
      <p:sp>
        <p:nvSpPr>
          <p:cNvPr id="12" name="Plassholder for bunntekst 4">
            <a:extLst>
              <a:ext uri="{FF2B5EF4-FFF2-40B4-BE49-F238E27FC236}">
                <a16:creationId xmlns:a16="http://schemas.microsoft.com/office/drawing/2014/main" id="{F022CC21-3F83-F044-8FB0-08A450A8570B}"/>
              </a:ext>
            </a:extLst>
          </p:cNvPr>
          <p:cNvSpPr>
            <a:spLocks noGrp="1"/>
          </p:cNvSpPr>
          <p:nvPr>
            <p:ph type="ftr" sz="quarter" idx="11"/>
          </p:nvPr>
        </p:nvSpPr>
        <p:spPr>
          <a:xfrm>
            <a:off x="3421129" y="6428292"/>
            <a:ext cx="5348153" cy="146338"/>
          </a:xfrm>
        </p:spPr>
        <p:txBody>
          <a:bodyPr/>
          <a:lstStyle/>
          <a:p>
            <a:endParaRPr lang="nb-NO"/>
          </a:p>
        </p:txBody>
      </p:sp>
      <p:sp>
        <p:nvSpPr>
          <p:cNvPr id="8" name="Plassholder for tekst 7">
            <a:extLst>
              <a:ext uri="{FF2B5EF4-FFF2-40B4-BE49-F238E27FC236}">
                <a16:creationId xmlns:a16="http://schemas.microsoft.com/office/drawing/2014/main" id="{81F7D53D-CC82-9944-AFA3-27E54553365C}"/>
              </a:ext>
            </a:extLst>
          </p:cNvPr>
          <p:cNvSpPr>
            <a:spLocks noGrp="1"/>
          </p:cNvSpPr>
          <p:nvPr>
            <p:ph type="body" sz="quarter" idx="12" hasCustomPrompt="1"/>
          </p:nvPr>
        </p:nvSpPr>
        <p:spPr>
          <a:xfrm>
            <a:off x="622300" y="1381125"/>
            <a:ext cx="10934700" cy="447675"/>
          </a:xfrm>
        </p:spPr>
        <p:txBody>
          <a:bodyPr/>
          <a:lstStyle>
            <a:lvl1pPr marL="0" indent="0">
              <a:buNone/>
              <a:defRPr/>
            </a:lvl1pPr>
            <a:lvl2pPr marL="270000" indent="0">
              <a:buNone/>
              <a:defRPr/>
            </a:lvl2pPr>
            <a:lvl3pPr marL="540000" indent="0">
              <a:buNone/>
              <a:defRPr/>
            </a:lvl3pPr>
            <a:lvl4pPr marL="810000" indent="0">
              <a:buNone/>
              <a:defRPr/>
            </a:lvl4pPr>
            <a:lvl5pPr marL="1080000" indent="0">
              <a:buNone/>
              <a:defRPr/>
            </a:lvl5pPr>
          </a:lstStyle>
          <a:p>
            <a:pPr lvl="0"/>
            <a:r>
              <a:rPr lang="nb-NO"/>
              <a:t>Støttetekst for tittel</a:t>
            </a:r>
          </a:p>
        </p:txBody>
      </p:sp>
      <p:sp>
        <p:nvSpPr>
          <p:cNvPr id="6" name="Plassholder for bilde 5">
            <a:extLst>
              <a:ext uri="{FF2B5EF4-FFF2-40B4-BE49-F238E27FC236}">
                <a16:creationId xmlns:a16="http://schemas.microsoft.com/office/drawing/2014/main" id="{C629F34C-73C8-EA45-807C-41619DF0FC02}"/>
              </a:ext>
            </a:extLst>
          </p:cNvPr>
          <p:cNvSpPr>
            <a:spLocks noGrp="1"/>
          </p:cNvSpPr>
          <p:nvPr>
            <p:ph type="pic" sz="quarter" idx="13" hasCustomPrompt="1"/>
          </p:nvPr>
        </p:nvSpPr>
        <p:spPr>
          <a:xfrm>
            <a:off x="622300" y="1984375"/>
            <a:ext cx="2617011" cy="3754438"/>
          </a:xfrm>
          <a:solidFill>
            <a:schemeClr val="bg1">
              <a:lumMod val="95000"/>
            </a:schemeClr>
          </a:solidFill>
        </p:spPr>
        <p:txBody>
          <a:bodyPr/>
          <a:lstStyle>
            <a:lvl1pPr marL="0" indent="0">
              <a:buNone/>
              <a:defRPr/>
            </a:lvl1pPr>
          </a:lstStyle>
          <a:p>
            <a:r>
              <a:rPr lang="nb-NO"/>
              <a:t>Klikk på ikonet for å sette inn et bilde</a:t>
            </a:r>
          </a:p>
        </p:txBody>
      </p:sp>
      <p:sp>
        <p:nvSpPr>
          <p:cNvPr id="7" name="Rektangel 6">
            <a:extLst>
              <a:ext uri="{FF2B5EF4-FFF2-40B4-BE49-F238E27FC236}">
                <a16:creationId xmlns:a16="http://schemas.microsoft.com/office/drawing/2014/main" id="{6C937392-CC98-E34E-A4CB-905F7E9D3625}"/>
              </a:ext>
            </a:extLst>
          </p:cNvPr>
          <p:cNvSpPr/>
          <p:nvPr userDrawn="1"/>
        </p:nvSpPr>
        <p:spPr>
          <a:xfrm>
            <a:off x="622300" y="4659549"/>
            <a:ext cx="2617011" cy="1079264"/>
          </a:xfrm>
          <a:prstGeom prst="rect">
            <a:avLst/>
          </a:prstGeom>
          <a:solidFill>
            <a:schemeClr val="bg2">
              <a:alpha val="596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7" name="Plassholder for tekst 26">
            <a:extLst>
              <a:ext uri="{FF2B5EF4-FFF2-40B4-BE49-F238E27FC236}">
                <a16:creationId xmlns:a16="http://schemas.microsoft.com/office/drawing/2014/main" id="{F909E254-DA16-094D-9473-E5B525C6ACA5}"/>
              </a:ext>
            </a:extLst>
          </p:cNvPr>
          <p:cNvSpPr>
            <a:spLocks noGrp="1"/>
          </p:cNvSpPr>
          <p:nvPr>
            <p:ph type="body" sz="quarter" idx="14" hasCustomPrompt="1"/>
          </p:nvPr>
        </p:nvSpPr>
        <p:spPr>
          <a:xfrm>
            <a:off x="836613" y="4815867"/>
            <a:ext cx="2198687" cy="213333"/>
          </a:xfrm>
          <a:noFill/>
        </p:spPr>
        <p:txBody>
          <a:bodyPr>
            <a:normAutofit/>
          </a:bodyPr>
          <a:lstStyle>
            <a:lvl1pPr marL="0" indent="0" algn="ctr">
              <a:buNone/>
              <a:defRPr sz="12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28" name="Plassholder for tekst 26">
            <a:extLst>
              <a:ext uri="{FF2B5EF4-FFF2-40B4-BE49-F238E27FC236}">
                <a16:creationId xmlns:a16="http://schemas.microsoft.com/office/drawing/2014/main" id="{BFE68393-FEF7-9342-A21A-94995B874506}"/>
              </a:ext>
            </a:extLst>
          </p:cNvPr>
          <p:cNvSpPr>
            <a:spLocks noGrp="1"/>
          </p:cNvSpPr>
          <p:nvPr>
            <p:ph type="body" sz="quarter" idx="15" hasCustomPrompt="1"/>
          </p:nvPr>
        </p:nvSpPr>
        <p:spPr>
          <a:xfrm>
            <a:off x="836613" y="5049331"/>
            <a:ext cx="2198687" cy="524618"/>
          </a:xfrm>
          <a:noFill/>
        </p:spPr>
        <p:txBody>
          <a:bodyPr>
            <a:normAutofit/>
          </a:bodyPr>
          <a:lstStyle>
            <a:lvl1pPr marL="0" indent="0" algn="ctr">
              <a:buNone/>
              <a:defRPr sz="1200" b="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Her kommer en liten tekst som sier noe om bildet</a:t>
            </a:r>
          </a:p>
        </p:txBody>
      </p:sp>
      <p:sp>
        <p:nvSpPr>
          <p:cNvPr id="33" name="Plassholder for bilde 5">
            <a:extLst>
              <a:ext uri="{FF2B5EF4-FFF2-40B4-BE49-F238E27FC236}">
                <a16:creationId xmlns:a16="http://schemas.microsoft.com/office/drawing/2014/main" id="{871E48EE-42EF-BF42-B9DC-6F50529D0104}"/>
              </a:ext>
            </a:extLst>
          </p:cNvPr>
          <p:cNvSpPr>
            <a:spLocks noGrp="1"/>
          </p:cNvSpPr>
          <p:nvPr>
            <p:ph type="pic" sz="quarter" idx="16" hasCustomPrompt="1"/>
          </p:nvPr>
        </p:nvSpPr>
        <p:spPr>
          <a:xfrm>
            <a:off x="3414141" y="1984375"/>
            <a:ext cx="2617011" cy="3754438"/>
          </a:xfrm>
          <a:solidFill>
            <a:schemeClr val="bg1">
              <a:lumMod val="95000"/>
            </a:schemeClr>
          </a:solidFill>
        </p:spPr>
        <p:txBody>
          <a:bodyPr/>
          <a:lstStyle>
            <a:lvl1pPr marL="0" indent="0">
              <a:buNone/>
              <a:defRPr/>
            </a:lvl1pPr>
          </a:lstStyle>
          <a:p>
            <a:r>
              <a:rPr lang="nb-NO"/>
              <a:t>Klikk på ikonet for å sette inn et bilde</a:t>
            </a:r>
          </a:p>
        </p:txBody>
      </p:sp>
      <p:sp>
        <p:nvSpPr>
          <p:cNvPr id="34" name="Rektangel 33">
            <a:extLst>
              <a:ext uri="{FF2B5EF4-FFF2-40B4-BE49-F238E27FC236}">
                <a16:creationId xmlns:a16="http://schemas.microsoft.com/office/drawing/2014/main" id="{31073479-8A8B-1148-A41E-BC0F512E5C22}"/>
              </a:ext>
            </a:extLst>
          </p:cNvPr>
          <p:cNvSpPr/>
          <p:nvPr userDrawn="1"/>
        </p:nvSpPr>
        <p:spPr>
          <a:xfrm>
            <a:off x="3414141" y="4659549"/>
            <a:ext cx="2617011" cy="1079264"/>
          </a:xfrm>
          <a:prstGeom prst="rect">
            <a:avLst/>
          </a:prstGeom>
          <a:solidFill>
            <a:schemeClr val="accent6">
              <a:alpha val="596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5" name="Plassholder for tekst 26">
            <a:extLst>
              <a:ext uri="{FF2B5EF4-FFF2-40B4-BE49-F238E27FC236}">
                <a16:creationId xmlns:a16="http://schemas.microsoft.com/office/drawing/2014/main" id="{A908BB91-00C2-0F4C-BA61-FA1F984A0406}"/>
              </a:ext>
            </a:extLst>
          </p:cNvPr>
          <p:cNvSpPr>
            <a:spLocks noGrp="1"/>
          </p:cNvSpPr>
          <p:nvPr>
            <p:ph type="body" sz="quarter" idx="17" hasCustomPrompt="1"/>
          </p:nvPr>
        </p:nvSpPr>
        <p:spPr>
          <a:xfrm>
            <a:off x="3628454" y="4815867"/>
            <a:ext cx="2198687" cy="213333"/>
          </a:xfrm>
          <a:noFill/>
        </p:spPr>
        <p:txBody>
          <a:bodyPr>
            <a:normAutofit/>
          </a:bodyPr>
          <a:lstStyle>
            <a:lvl1pPr marL="0" indent="0" algn="ctr">
              <a:buNone/>
              <a:defRPr sz="12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36" name="Plassholder for tekst 26">
            <a:extLst>
              <a:ext uri="{FF2B5EF4-FFF2-40B4-BE49-F238E27FC236}">
                <a16:creationId xmlns:a16="http://schemas.microsoft.com/office/drawing/2014/main" id="{796E69A1-014E-3942-A45D-551AC056BD4D}"/>
              </a:ext>
            </a:extLst>
          </p:cNvPr>
          <p:cNvSpPr>
            <a:spLocks noGrp="1"/>
          </p:cNvSpPr>
          <p:nvPr>
            <p:ph type="body" sz="quarter" idx="18" hasCustomPrompt="1"/>
          </p:nvPr>
        </p:nvSpPr>
        <p:spPr>
          <a:xfrm>
            <a:off x="3628454" y="5049331"/>
            <a:ext cx="2198687" cy="524618"/>
          </a:xfrm>
          <a:noFill/>
        </p:spPr>
        <p:txBody>
          <a:bodyPr>
            <a:normAutofit/>
          </a:bodyPr>
          <a:lstStyle>
            <a:lvl1pPr marL="0" indent="0" algn="ctr">
              <a:buNone/>
              <a:defRPr sz="1200" b="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Her kommer en liten tekst som sier noe om bildet</a:t>
            </a:r>
          </a:p>
        </p:txBody>
      </p:sp>
      <p:sp>
        <p:nvSpPr>
          <p:cNvPr id="37" name="Plassholder for bilde 5">
            <a:extLst>
              <a:ext uri="{FF2B5EF4-FFF2-40B4-BE49-F238E27FC236}">
                <a16:creationId xmlns:a16="http://schemas.microsoft.com/office/drawing/2014/main" id="{F7E05007-A997-9E47-95CF-32C8D9566DAE}"/>
              </a:ext>
            </a:extLst>
          </p:cNvPr>
          <p:cNvSpPr>
            <a:spLocks noGrp="1"/>
          </p:cNvSpPr>
          <p:nvPr>
            <p:ph type="pic" sz="quarter" idx="19" hasCustomPrompt="1"/>
          </p:nvPr>
        </p:nvSpPr>
        <p:spPr>
          <a:xfrm>
            <a:off x="6186519" y="1984375"/>
            <a:ext cx="2617011" cy="3754438"/>
          </a:xfrm>
          <a:solidFill>
            <a:schemeClr val="bg1">
              <a:lumMod val="95000"/>
            </a:schemeClr>
          </a:solidFill>
        </p:spPr>
        <p:txBody>
          <a:bodyPr/>
          <a:lstStyle>
            <a:lvl1pPr marL="0" indent="0">
              <a:buNone/>
              <a:defRPr/>
            </a:lvl1pPr>
          </a:lstStyle>
          <a:p>
            <a:r>
              <a:rPr lang="nb-NO"/>
              <a:t>Klikk på ikonet for å sette inn et bilde</a:t>
            </a:r>
          </a:p>
        </p:txBody>
      </p:sp>
      <p:sp>
        <p:nvSpPr>
          <p:cNvPr id="38" name="Rektangel 37">
            <a:extLst>
              <a:ext uri="{FF2B5EF4-FFF2-40B4-BE49-F238E27FC236}">
                <a16:creationId xmlns:a16="http://schemas.microsoft.com/office/drawing/2014/main" id="{E4CB3D50-F217-9641-BCF8-A16B8CEA0FCC}"/>
              </a:ext>
            </a:extLst>
          </p:cNvPr>
          <p:cNvSpPr/>
          <p:nvPr userDrawn="1"/>
        </p:nvSpPr>
        <p:spPr>
          <a:xfrm>
            <a:off x="6186519" y="4659549"/>
            <a:ext cx="2617011" cy="1079264"/>
          </a:xfrm>
          <a:prstGeom prst="rect">
            <a:avLst/>
          </a:prstGeom>
          <a:solidFill>
            <a:schemeClr val="tx1">
              <a:alpha val="596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9" name="Plassholder for tekst 26">
            <a:extLst>
              <a:ext uri="{FF2B5EF4-FFF2-40B4-BE49-F238E27FC236}">
                <a16:creationId xmlns:a16="http://schemas.microsoft.com/office/drawing/2014/main" id="{49597B93-0655-114F-98E2-5A567A2C05BF}"/>
              </a:ext>
            </a:extLst>
          </p:cNvPr>
          <p:cNvSpPr>
            <a:spLocks noGrp="1"/>
          </p:cNvSpPr>
          <p:nvPr>
            <p:ph type="body" sz="quarter" idx="20" hasCustomPrompt="1"/>
          </p:nvPr>
        </p:nvSpPr>
        <p:spPr>
          <a:xfrm>
            <a:off x="6400832" y="4815867"/>
            <a:ext cx="2198687" cy="213333"/>
          </a:xfrm>
          <a:noFill/>
        </p:spPr>
        <p:txBody>
          <a:bodyPr>
            <a:normAutofit/>
          </a:bodyPr>
          <a:lstStyle>
            <a:lvl1pPr marL="0" indent="0" algn="ctr">
              <a:buNone/>
              <a:defRPr sz="12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40" name="Plassholder for tekst 26">
            <a:extLst>
              <a:ext uri="{FF2B5EF4-FFF2-40B4-BE49-F238E27FC236}">
                <a16:creationId xmlns:a16="http://schemas.microsoft.com/office/drawing/2014/main" id="{801287C4-C529-4040-A3F5-95BE2A18DA0C}"/>
              </a:ext>
            </a:extLst>
          </p:cNvPr>
          <p:cNvSpPr>
            <a:spLocks noGrp="1"/>
          </p:cNvSpPr>
          <p:nvPr>
            <p:ph type="body" sz="quarter" idx="21" hasCustomPrompt="1"/>
          </p:nvPr>
        </p:nvSpPr>
        <p:spPr>
          <a:xfrm>
            <a:off x="6400832" y="5049331"/>
            <a:ext cx="2198687" cy="524618"/>
          </a:xfrm>
          <a:noFill/>
        </p:spPr>
        <p:txBody>
          <a:bodyPr>
            <a:normAutofit/>
          </a:bodyPr>
          <a:lstStyle>
            <a:lvl1pPr marL="0" indent="0" algn="ctr">
              <a:buNone/>
              <a:defRPr sz="1200" b="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Her kommer en liten tekst som sier noe om bildet</a:t>
            </a:r>
          </a:p>
        </p:txBody>
      </p:sp>
      <p:sp>
        <p:nvSpPr>
          <p:cNvPr id="41" name="Plassholder for bilde 5">
            <a:extLst>
              <a:ext uri="{FF2B5EF4-FFF2-40B4-BE49-F238E27FC236}">
                <a16:creationId xmlns:a16="http://schemas.microsoft.com/office/drawing/2014/main" id="{064E2384-2BAF-8D47-B6CD-9BEDA7965A61}"/>
              </a:ext>
            </a:extLst>
          </p:cNvPr>
          <p:cNvSpPr>
            <a:spLocks noGrp="1"/>
          </p:cNvSpPr>
          <p:nvPr>
            <p:ph type="pic" sz="quarter" idx="22" hasCustomPrompt="1"/>
          </p:nvPr>
        </p:nvSpPr>
        <p:spPr>
          <a:xfrm>
            <a:off x="8968632" y="1984375"/>
            <a:ext cx="2617011" cy="3754438"/>
          </a:xfrm>
          <a:solidFill>
            <a:schemeClr val="bg1">
              <a:lumMod val="95000"/>
            </a:schemeClr>
          </a:solidFill>
        </p:spPr>
        <p:txBody>
          <a:bodyPr/>
          <a:lstStyle>
            <a:lvl1pPr marL="0" indent="0">
              <a:buNone/>
              <a:defRPr/>
            </a:lvl1pPr>
          </a:lstStyle>
          <a:p>
            <a:r>
              <a:rPr lang="nb-NO"/>
              <a:t>Klikk på ikonet for å sette inn et bilde</a:t>
            </a:r>
          </a:p>
        </p:txBody>
      </p:sp>
      <p:sp>
        <p:nvSpPr>
          <p:cNvPr id="42" name="Rektangel 41">
            <a:extLst>
              <a:ext uri="{FF2B5EF4-FFF2-40B4-BE49-F238E27FC236}">
                <a16:creationId xmlns:a16="http://schemas.microsoft.com/office/drawing/2014/main" id="{9C659604-E28D-464B-A878-23A8E08B14DD}"/>
              </a:ext>
            </a:extLst>
          </p:cNvPr>
          <p:cNvSpPr/>
          <p:nvPr userDrawn="1"/>
        </p:nvSpPr>
        <p:spPr>
          <a:xfrm>
            <a:off x="8968632" y="4659549"/>
            <a:ext cx="2617011" cy="1079264"/>
          </a:xfrm>
          <a:prstGeom prst="rect">
            <a:avLst/>
          </a:prstGeom>
          <a:solidFill>
            <a:schemeClr val="accent5">
              <a:alpha val="596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3" name="Plassholder for tekst 26">
            <a:extLst>
              <a:ext uri="{FF2B5EF4-FFF2-40B4-BE49-F238E27FC236}">
                <a16:creationId xmlns:a16="http://schemas.microsoft.com/office/drawing/2014/main" id="{3F424669-BAAE-564A-A1D3-7144E4921C8B}"/>
              </a:ext>
            </a:extLst>
          </p:cNvPr>
          <p:cNvSpPr>
            <a:spLocks noGrp="1"/>
          </p:cNvSpPr>
          <p:nvPr>
            <p:ph type="body" sz="quarter" idx="23" hasCustomPrompt="1"/>
          </p:nvPr>
        </p:nvSpPr>
        <p:spPr>
          <a:xfrm>
            <a:off x="9182945" y="4815867"/>
            <a:ext cx="2198687" cy="213333"/>
          </a:xfrm>
          <a:noFill/>
        </p:spPr>
        <p:txBody>
          <a:bodyPr>
            <a:normAutofit/>
          </a:bodyPr>
          <a:lstStyle>
            <a:lvl1pPr marL="0" indent="0" algn="ctr">
              <a:buNone/>
              <a:defRPr sz="12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44" name="Plassholder for tekst 26">
            <a:extLst>
              <a:ext uri="{FF2B5EF4-FFF2-40B4-BE49-F238E27FC236}">
                <a16:creationId xmlns:a16="http://schemas.microsoft.com/office/drawing/2014/main" id="{444BAF17-9FC6-804A-9883-57095D6749F1}"/>
              </a:ext>
            </a:extLst>
          </p:cNvPr>
          <p:cNvSpPr>
            <a:spLocks noGrp="1"/>
          </p:cNvSpPr>
          <p:nvPr>
            <p:ph type="body" sz="quarter" idx="24" hasCustomPrompt="1"/>
          </p:nvPr>
        </p:nvSpPr>
        <p:spPr>
          <a:xfrm>
            <a:off x="9182945" y="5049331"/>
            <a:ext cx="2198687" cy="524618"/>
          </a:xfrm>
          <a:noFill/>
        </p:spPr>
        <p:txBody>
          <a:bodyPr>
            <a:normAutofit/>
          </a:bodyPr>
          <a:lstStyle>
            <a:lvl1pPr marL="0" indent="0" algn="ctr">
              <a:buNone/>
              <a:defRPr sz="1200" b="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Her kommer en liten tekst som sier noe om bildet</a:t>
            </a:r>
          </a:p>
        </p:txBody>
      </p:sp>
    </p:spTree>
    <p:extLst>
      <p:ext uri="{BB962C8B-B14F-4D97-AF65-F5344CB8AC3E}">
        <p14:creationId xmlns:p14="http://schemas.microsoft.com/office/powerpoint/2010/main" val="40717693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tel og innhold A">
    <p:spTree>
      <p:nvGrpSpPr>
        <p:cNvPr id="1" name=""/>
        <p:cNvGrpSpPr/>
        <p:nvPr/>
      </p:nvGrpSpPr>
      <p:grpSpPr>
        <a:xfrm>
          <a:off x="0" y="0"/>
          <a:ext cx="0" cy="0"/>
          <a:chOff x="0" y="0"/>
          <a:chExt cx="0" cy="0"/>
        </a:xfrm>
      </p:grpSpPr>
      <p:sp>
        <p:nvSpPr>
          <p:cNvPr id="22" name="Tittel 1">
            <a:extLst>
              <a:ext uri="{FF2B5EF4-FFF2-40B4-BE49-F238E27FC236}">
                <a16:creationId xmlns:a16="http://schemas.microsoft.com/office/drawing/2014/main" id="{BA90743D-6905-5241-87E4-44C80A8D9D2A}"/>
              </a:ext>
            </a:extLst>
          </p:cNvPr>
          <p:cNvSpPr>
            <a:spLocks noGrp="1"/>
          </p:cNvSpPr>
          <p:nvPr>
            <p:ph type="title"/>
          </p:nvPr>
        </p:nvSpPr>
        <p:spPr>
          <a:xfrm>
            <a:off x="622301" y="787941"/>
            <a:ext cx="10934392" cy="418290"/>
          </a:xfrm>
        </p:spPr>
        <p:txBody>
          <a:bodyPr anchor="t" anchorCtr="0"/>
          <a:lstStyle>
            <a:lvl1pPr>
              <a:defRPr/>
            </a:lvl1pPr>
          </a:lstStyle>
          <a:p>
            <a:r>
              <a:rPr lang="nb-NO"/>
              <a:t>Klikk for å redigere tittelstil</a:t>
            </a:r>
          </a:p>
        </p:txBody>
      </p:sp>
      <p:sp>
        <p:nvSpPr>
          <p:cNvPr id="23" name="Plassholder for dato 3">
            <a:extLst>
              <a:ext uri="{FF2B5EF4-FFF2-40B4-BE49-F238E27FC236}">
                <a16:creationId xmlns:a16="http://schemas.microsoft.com/office/drawing/2014/main" id="{07BBC293-F571-6F4C-A845-4E57250B05E3}"/>
              </a:ext>
            </a:extLst>
          </p:cNvPr>
          <p:cNvSpPr>
            <a:spLocks noGrp="1"/>
          </p:cNvSpPr>
          <p:nvPr>
            <p:ph type="dt" sz="half" idx="10"/>
          </p:nvPr>
        </p:nvSpPr>
        <p:spPr>
          <a:xfrm>
            <a:off x="10710581" y="6428292"/>
            <a:ext cx="846111" cy="148695"/>
          </a:xfrm>
        </p:spPr>
        <p:txBody>
          <a:bodyPr/>
          <a:lstStyle/>
          <a:p>
            <a:endParaRPr lang="nb-NO"/>
          </a:p>
        </p:txBody>
      </p:sp>
      <p:sp>
        <p:nvSpPr>
          <p:cNvPr id="24" name="Plassholder for bunntekst 4">
            <a:extLst>
              <a:ext uri="{FF2B5EF4-FFF2-40B4-BE49-F238E27FC236}">
                <a16:creationId xmlns:a16="http://schemas.microsoft.com/office/drawing/2014/main" id="{43EB9E6B-AE98-9142-8F07-A65759DEBF4B}"/>
              </a:ext>
            </a:extLst>
          </p:cNvPr>
          <p:cNvSpPr>
            <a:spLocks noGrp="1"/>
          </p:cNvSpPr>
          <p:nvPr>
            <p:ph type="ftr" sz="quarter" idx="11"/>
          </p:nvPr>
        </p:nvSpPr>
        <p:spPr>
          <a:xfrm>
            <a:off x="3421129" y="6428292"/>
            <a:ext cx="5348153" cy="146338"/>
          </a:xfrm>
        </p:spPr>
        <p:txBody>
          <a:bodyPr/>
          <a:lstStyle/>
          <a:p>
            <a:endParaRPr lang="nb-NO"/>
          </a:p>
        </p:txBody>
      </p:sp>
      <p:sp>
        <p:nvSpPr>
          <p:cNvPr id="25" name="Plassholder for tekst 7">
            <a:extLst>
              <a:ext uri="{FF2B5EF4-FFF2-40B4-BE49-F238E27FC236}">
                <a16:creationId xmlns:a16="http://schemas.microsoft.com/office/drawing/2014/main" id="{F903B5C7-6C5D-8240-B732-86BEAEEA251B}"/>
              </a:ext>
            </a:extLst>
          </p:cNvPr>
          <p:cNvSpPr>
            <a:spLocks noGrp="1"/>
          </p:cNvSpPr>
          <p:nvPr>
            <p:ph type="body" sz="quarter" idx="12" hasCustomPrompt="1"/>
          </p:nvPr>
        </p:nvSpPr>
        <p:spPr>
          <a:xfrm>
            <a:off x="622300" y="1381125"/>
            <a:ext cx="10934700" cy="447675"/>
          </a:xfrm>
        </p:spPr>
        <p:txBody>
          <a:bodyPr/>
          <a:lstStyle>
            <a:lvl1pPr marL="0" indent="0">
              <a:buNone/>
              <a:defRPr/>
            </a:lvl1pPr>
            <a:lvl2pPr marL="270000" indent="0">
              <a:buNone/>
              <a:defRPr/>
            </a:lvl2pPr>
            <a:lvl3pPr marL="540000" indent="0">
              <a:buNone/>
              <a:defRPr/>
            </a:lvl3pPr>
            <a:lvl4pPr marL="810000" indent="0">
              <a:buNone/>
              <a:defRPr/>
            </a:lvl4pPr>
            <a:lvl5pPr marL="1080000" indent="0">
              <a:buNone/>
              <a:defRPr/>
            </a:lvl5pPr>
          </a:lstStyle>
          <a:p>
            <a:pPr lvl="0"/>
            <a:r>
              <a:rPr lang="nb-NO"/>
              <a:t>Støttetekst for tittel</a:t>
            </a:r>
          </a:p>
        </p:txBody>
      </p:sp>
      <p:sp>
        <p:nvSpPr>
          <p:cNvPr id="26" name="Plassholder for bilde 5">
            <a:extLst>
              <a:ext uri="{FF2B5EF4-FFF2-40B4-BE49-F238E27FC236}">
                <a16:creationId xmlns:a16="http://schemas.microsoft.com/office/drawing/2014/main" id="{9DD094CE-355F-3B4C-9CAA-D99BBB9F25E8}"/>
              </a:ext>
            </a:extLst>
          </p:cNvPr>
          <p:cNvSpPr>
            <a:spLocks noGrp="1"/>
          </p:cNvSpPr>
          <p:nvPr>
            <p:ph type="pic" sz="quarter" idx="16" hasCustomPrompt="1"/>
          </p:nvPr>
        </p:nvSpPr>
        <p:spPr>
          <a:xfrm>
            <a:off x="640673" y="1984375"/>
            <a:ext cx="3483855" cy="3754438"/>
          </a:xfrm>
          <a:solidFill>
            <a:schemeClr val="bg1"/>
          </a:solidFill>
        </p:spPr>
        <p:txBody>
          <a:bodyPr/>
          <a:lstStyle>
            <a:lvl1pPr marL="0" indent="0">
              <a:buNone/>
              <a:defRPr/>
            </a:lvl1pPr>
          </a:lstStyle>
          <a:p>
            <a:r>
              <a:rPr lang="nb-NO"/>
              <a:t>Klikk på ikonet for å sette inn et bilde</a:t>
            </a:r>
          </a:p>
        </p:txBody>
      </p:sp>
      <p:sp>
        <p:nvSpPr>
          <p:cNvPr id="29" name="Rektangel 28">
            <a:extLst>
              <a:ext uri="{FF2B5EF4-FFF2-40B4-BE49-F238E27FC236}">
                <a16:creationId xmlns:a16="http://schemas.microsoft.com/office/drawing/2014/main" id="{19A44576-D20C-5A47-87A5-04E8D8EEF06D}"/>
              </a:ext>
            </a:extLst>
          </p:cNvPr>
          <p:cNvSpPr/>
          <p:nvPr userDrawn="1"/>
        </p:nvSpPr>
        <p:spPr>
          <a:xfrm>
            <a:off x="640673" y="4659549"/>
            <a:ext cx="3483855" cy="1079264"/>
          </a:xfrm>
          <a:prstGeom prst="rect">
            <a:avLst/>
          </a:prstGeom>
          <a:solidFill>
            <a:schemeClr val="accent6">
              <a:alpha val="596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0" name="Plassholder for tekst 26">
            <a:extLst>
              <a:ext uri="{FF2B5EF4-FFF2-40B4-BE49-F238E27FC236}">
                <a16:creationId xmlns:a16="http://schemas.microsoft.com/office/drawing/2014/main" id="{ED3B3F55-1E7D-6240-B86C-EBF34AA5EFFA}"/>
              </a:ext>
            </a:extLst>
          </p:cNvPr>
          <p:cNvSpPr>
            <a:spLocks noGrp="1"/>
          </p:cNvSpPr>
          <p:nvPr>
            <p:ph type="body" sz="quarter" idx="17" hasCustomPrompt="1"/>
          </p:nvPr>
        </p:nvSpPr>
        <p:spPr>
          <a:xfrm>
            <a:off x="854986" y="4815867"/>
            <a:ext cx="2926968" cy="213333"/>
          </a:xfrm>
          <a:noFill/>
        </p:spPr>
        <p:txBody>
          <a:bodyPr>
            <a:normAutofit/>
          </a:bodyPr>
          <a:lstStyle>
            <a:lvl1pPr marL="0" indent="0" algn="ctr">
              <a:buNone/>
              <a:defRPr sz="12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31" name="Plassholder for tekst 26">
            <a:extLst>
              <a:ext uri="{FF2B5EF4-FFF2-40B4-BE49-F238E27FC236}">
                <a16:creationId xmlns:a16="http://schemas.microsoft.com/office/drawing/2014/main" id="{93FE097D-ABBC-FC4C-B8D2-FD4E2CD42637}"/>
              </a:ext>
            </a:extLst>
          </p:cNvPr>
          <p:cNvSpPr>
            <a:spLocks noGrp="1"/>
          </p:cNvSpPr>
          <p:nvPr>
            <p:ph type="body" sz="quarter" idx="18" hasCustomPrompt="1"/>
          </p:nvPr>
        </p:nvSpPr>
        <p:spPr>
          <a:xfrm>
            <a:off x="854986" y="5049331"/>
            <a:ext cx="2926968" cy="524618"/>
          </a:xfrm>
          <a:noFill/>
        </p:spPr>
        <p:txBody>
          <a:bodyPr>
            <a:normAutofit/>
          </a:bodyPr>
          <a:lstStyle>
            <a:lvl1pPr marL="0" indent="0" algn="ctr">
              <a:buNone/>
              <a:defRPr sz="1200" b="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Her kommer en liten tekst som sier noe om bildet</a:t>
            </a:r>
          </a:p>
        </p:txBody>
      </p:sp>
      <p:sp>
        <p:nvSpPr>
          <p:cNvPr id="32" name="Plassholder for bilde 5">
            <a:extLst>
              <a:ext uri="{FF2B5EF4-FFF2-40B4-BE49-F238E27FC236}">
                <a16:creationId xmlns:a16="http://schemas.microsoft.com/office/drawing/2014/main" id="{B66723B6-FE7F-804C-88BF-A00C8BC0D87E}"/>
              </a:ext>
            </a:extLst>
          </p:cNvPr>
          <p:cNvSpPr>
            <a:spLocks noGrp="1"/>
          </p:cNvSpPr>
          <p:nvPr>
            <p:ph type="pic" sz="quarter" idx="19" hasCustomPrompt="1"/>
          </p:nvPr>
        </p:nvSpPr>
        <p:spPr>
          <a:xfrm>
            <a:off x="4366367" y="1984375"/>
            <a:ext cx="3483855" cy="3754438"/>
          </a:xfrm>
          <a:solidFill>
            <a:schemeClr val="bg1"/>
          </a:solidFill>
        </p:spPr>
        <p:txBody>
          <a:bodyPr/>
          <a:lstStyle>
            <a:lvl1pPr marL="0" indent="0">
              <a:buNone/>
              <a:defRPr/>
            </a:lvl1pPr>
          </a:lstStyle>
          <a:p>
            <a:r>
              <a:rPr lang="nb-NO"/>
              <a:t>Klikk på ikonet for å sette inn et bilde</a:t>
            </a:r>
          </a:p>
        </p:txBody>
      </p:sp>
      <p:sp>
        <p:nvSpPr>
          <p:cNvPr id="45" name="Rektangel 44">
            <a:extLst>
              <a:ext uri="{FF2B5EF4-FFF2-40B4-BE49-F238E27FC236}">
                <a16:creationId xmlns:a16="http://schemas.microsoft.com/office/drawing/2014/main" id="{93AEBD50-8C2C-6149-8351-670475EBF967}"/>
              </a:ext>
            </a:extLst>
          </p:cNvPr>
          <p:cNvSpPr/>
          <p:nvPr userDrawn="1"/>
        </p:nvSpPr>
        <p:spPr>
          <a:xfrm>
            <a:off x="4366367" y="4659549"/>
            <a:ext cx="3483855" cy="1079264"/>
          </a:xfrm>
          <a:prstGeom prst="rect">
            <a:avLst/>
          </a:prstGeom>
          <a:solidFill>
            <a:schemeClr val="tx2">
              <a:alpha val="596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6" name="Plassholder for tekst 26">
            <a:extLst>
              <a:ext uri="{FF2B5EF4-FFF2-40B4-BE49-F238E27FC236}">
                <a16:creationId xmlns:a16="http://schemas.microsoft.com/office/drawing/2014/main" id="{BD4870C5-0E3D-3046-BA0B-65060EFFE4B2}"/>
              </a:ext>
            </a:extLst>
          </p:cNvPr>
          <p:cNvSpPr>
            <a:spLocks noGrp="1"/>
          </p:cNvSpPr>
          <p:nvPr>
            <p:ph type="body" sz="quarter" idx="20" hasCustomPrompt="1"/>
          </p:nvPr>
        </p:nvSpPr>
        <p:spPr>
          <a:xfrm>
            <a:off x="4580680" y="4815867"/>
            <a:ext cx="2926968" cy="213333"/>
          </a:xfrm>
          <a:noFill/>
        </p:spPr>
        <p:txBody>
          <a:bodyPr>
            <a:normAutofit/>
          </a:bodyPr>
          <a:lstStyle>
            <a:lvl1pPr marL="0" indent="0" algn="ctr">
              <a:buNone/>
              <a:defRPr sz="12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47" name="Plassholder for tekst 26">
            <a:extLst>
              <a:ext uri="{FF2B5EF4-FFF2-40B4-BE49-F238E27FC236}">
                <a16:creationId xmlns:a16="http://schemas.microsoft.com/office/drawing/2014/main" id="{1EA19368-0B5D-1D4C-BE68-6F82BE86D949}"/>
              </a:ext>
            </a:extLst>
          </p:cNvPr>
          <p:cNvSpPr>
            <a:spLocks noGrp="1"/>
          </p:cNvSpPr>
          <p:nvPr>
            <p:ph type="body" sz="quarter" idx="21" hasCustomPrompt="1"/>
          </p:nvPr>
        </p:nvSpPr>
        <p:spPr>
          <a:xfrm>
            <a:off x="4580680" y="5049331"/>
            <a:ext cx="2926968" cy="524618"/>
          </a:xfrm>
          <a:noFill/>
        </p:spPr>
        <p:txBody>
          <a:bodyPr>
            <a:normAutofit/>
          </a:bodyPr>
          <a:lstStyle>
            <a:lvl1pPr marL="0" indent="0" algn="ctr">
              <a:buNone/>
              <a:defRPr sz="1200" b="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Her kommer en liten tekst som sier noe om bildet</a:t>
            </a:r>
          </a:p>
        </p:txBody>
      </p:sp>
      <p:sp>
        <p:nvSpPr>
          <p:cNvPr id="48" name="Plassholder for bilde 5">
            <a:extLst>
              <a:ext uri="{FF2B5EF4-FFF2-40B4-BE49-F238E27FC236}">
                <a16:creationId xmlns:a16="http://schemas.microsoft.com/office/drawing/2014/main" id="{6C935E31-89F7-0D47-88B4-47D49D0D532E}"/>
              </a:ext>
            </a:extLst>
          </p:cNvPr>
          <p:cNvSpPr>
            <a:spLocks noGrp="1"/>
          </p:cNvSpPr>
          <p:nvPr>
            <p:ph type="pic" sz="quarter" idx="22" hasCustomPrompt="1"/>
          </p:nvPr>
        </p:nvSpPr>
        <p:spPr>
          <a:xfrm>
            <a:off x="8092061" y="1984375"/>
            <a:ext cx="3483855" cy="3754438"/>
          </a:xfrm>
          <a:solidFill>
            <a:schemeClr val="bg1"/>
          </a:solidFill>
        </p:spPr>
        <p:txBody>
          <a:bodyPr/>
          <a:lstStyle>
            <a:lvl1pPr marL="0" indent="0">
              <a:buNone/>
              <a:defRPr/>
            </a:lvl1pPr>
          </a:lstStyle>
          <a:p>
            <a:r>
              <a:rPr lang="nb-NO"/>
              <a:t>Klikk på ikonet for å sette inn et bilde</a:t>
            </a:r>
          </a:p>
        </p:txBody>
      </p:sp>
      <p:sp>
        <p:nvSpPr>
          <p:cNvPr id="49" name="Rektangel 48">
            <a:extLst>
              <a:ext uri="{FF2B5EF4-FFF2-40B4-BE49-F238E27FC236}">
                <a16:creationId xmlns:a16="http://schemas.microsoft.com/office/drawing/2014/main" id="{C8D8BAF6-46BB-6C48-B9C8-7BBF31FBF07B}"/>
              </a:ext>
            </a:extLst>
          </p:cNvPr>
          <p:cNvSpPr/>
          <p:nvPr userDrawn="1"/>
        </p:nvSpPr>
        <p:spPr>
          <a:xfrm>
            <a:off x="8092061" y="4659549"/>
            <a:ext cx="3483855" cy="1079264"/>
          </a:xfrm>
          <a:prstGeom prst="rect">
            <a:avLst/>
          </a:prstGeom>
          <a:solidFill>
            <a:schemeClr val="tx1">
              <a:alpha val="5966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0" name="Plassholder for tekst 26">
            <a:extLst>
              <a:ext uri="{FF2B5EF4-FFF2-40B4-BE49-F238E27FC236}">
                <a16:creationId xmlns:a16="http://schemas.microsoft.com/office/drawing/2014/main" id="{CE88A546-077F-AE45-A584-4EB7E0F7A5B7}"/>
              </a:ext>
            </a:extLst>
          </p:cNvPr>
          <p:cNvSpPr>
            <a:spLocks noGrp="1"/>
          </p:cNvSpPr>
          <p:nvPr>
            <p:ph type="body" sz="quarter" idx="23" hasCustomPrompt="1"/>
          </p:nvPr>
        </p:nvSpPr>
        <p:spPr>
          <a:xfrm>
            <a:off x="8306374" y="4815867"/>
            <a:ext cx="2926968" cy="213333"/>
          </a:xfrm>
          <a:noFill/>
        </p:spPr>
        <p:txBody>
          <a:bodyPr>
            <a:normAutofit/>
          </a:bodyPr>
          <a:lstStyle>
            <a:lvl1pPr marL="0" indent="0" algn="ctr">
              <a:buNone/>
              <a:defRPr sz="12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51" name="Plassholder for tekst 26">
            <a:extLst>
              <a:ext uri="{FF2B5EF4-FFF2-40B4-BE49-F238E27FC236}">
                <a16:creationId xmlns:a16="http://schemas.microsoft.com/office/drawing/2014/main" id="{C52C3FBD-6CED-9042-B1C0-D9A4CDD59924}"/>
              </a:ext>
            </a:extLst>
          </p:cNvPr>
          <p:cNvSpPr>
            <a:spLocks noGrp="1"/>
          </p:cNvSpPr>
          <p:nvPr>
            <p:ph type="body" sz="quarter" idx="24" hasCustomPrompt="1"/>
          </p:nvPr>
        </p:nvSpPr>
        <p:spPr>
          <a:xfrm>
            <a:off x="8306374" y="5049331"/>
            <a:ext cx="2926968" cy="524618"/>
          </a:xfrm>
          <a:noFill/>
        </p:spPr>
        <p:txBody>
          <a:bodyPr>
            <a:normAutofit/>
          </a:bodyPr>
          <a:lstStyle>
            <a:lvl1pPr marL="0" indent="0" algn="ctr">
              <a:buNone/>
              <a:defRPr sz="1200" b="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Her kommer en liten tekst som sier noe om bildet</a:t>
            </a:r>
          </a:p>
        </p:txBody>
      </p:sp>
    </p:spTree>
    <p:extLst>
      <p:ext uri="{BB962C8B-B14F-4D97-AF65-F5344CB8AC3E}">
        <p14:creationId xmlns:p14="http://schemas.microsoft.com/office/powerpoint/2010/main" val="30278876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bilder /m tekst">
    <p:spTree>
      <p:nvGrpSpPr>
        <p:cNvPr id="1" name=""/>
        <p:cNvGrpSpPr/>
        <p:nvPr/>
      </p:nvGrpSpPr>
      <p:grpSpPr>
        <a:xfrm>
          <a:off x="0" y="0"/>
          <a:ext cx="0" cy="0"/>
          <a:chOff x="0" y="0"/>
          <a:chExt cx="0" cy="0"/>
        </a:xfrm>
      </p:grpSpPr>
      <p:sp>
        <p:nvSpPr>
          <p:cNvPr id="5" name="Plassholder for bilde 7"/>
          <p:cNvSpPr>
            <a:spLocks noGrp="1"/>
          </p:cNvSpPr>
          <p:nvPr>
            <p:ph type="pic" sz="quarter" idx="13"/>
          </p:nvPr>
        </p:nvSpPr>
        <p:spPr>
          <a:xfrm>
            <a:off x="630038" y="882315"/>
            <a:ext cx="3420205" cy="4555624"/>
          </a:xfrm>
          <a:prstGeom prst="rect">
            <a:avLst/>
          </a:prstGeom>
          <a:noFill/>
        </p:spPr>
        <p:txBody>
          <a:bodyPr lIns="0" tIns="720000" rIns="0" bIns="0" anchor="t" anchorCtr="1"/>
          <a:lstStyle>
            <a:lvl1pPr marL="0" indent="0" algn="ctr">
              <a:buNone/>
              <a:defRPr/>
            </a:lvl1pPr>
          </a:lstStyle>
          <a:p>
            <a:r>
              <a:rPr lang="nb-NO"/>
              <a:t>Klikk på ikonet for å legge til et bilde</a:t>
            </a:r>
          </a:p>
        </p:txBody>
      </p:sp>
      <p:sp>
        <p:nvSpPr>
          <p:cNvPr id="3" name="Plassholder for tekst 2"/>
          <p:cNvSpPr>
            <a:spLocks noGrp="1"/>
          </p:cNvSpPr>
          <p:nvPr>
            <p:ph type="body" sz="quarter" idx="14"/>
          </p:nvPr>
        </p:nvSpPr>
        <p:spPr>
          <a:xfrm>
            <a:off x="630038" y="5599996"/>
            <a:ext cx="3420205" cy="270097"/>
          </a:xfrm>
        </p:spPr>
        <p:txBody>
          <a:bodyPr/>
          <a:lstStyle>
            <a:lvl1pPr marL="0" indent="0">
              <a:spcBef>
                <a:spcPts val="0"/>
              </a:spcBef>
              <a:spcAft>
                <a:spcPts val="0"/>
              </a:spcAft>
              <a:buNone/>
              <a:defRPr/>
            </a:lvl1pPr>
          </a:lstStyle>
          <a:p>
            <a:pPr lvl="0"/>
            <a:r>
              <a:rPr lang="nb-NO"/>
              <a:t>Klikk for å redigere tekststiler i malen</a:t>
            </a:r>
          </a:p>
        </p:txBody>
      </p:sp>
      <p:sp>
        <p:nvSpPr>
          <p:cNvPr id="4" name="Plassholder for dato 3"/>
          <p:cNvSpPr>
            <a:spLocks noGrp="1"/>
          </p:cNvSpPr>
          <p:nvPr>
            <p:ph type="dt" sz="half" idx="15"/>
          </p:nvPr>
        </p:nvSpPr>
        <p:spPr/>
        <p:txBody>
          <a:bodyPr/>
          <a:lstStyle/>
          <a:p>
            <a:endParaRPr lang="nb-NO"/>
          </a:p>
        </p:txBody>
      </p:sp>
      <p:sp>
        <p:nvSpPr>
          <p:cNvPr id="6" name="Plassholder for bunntekst 5"/>
          <p:cNvSpPr>
            <a:spLocks noGrp="1"/>
          </p:cNvSpPr>
          <p:nvPr>
            <p:ph type="ftr" sz="quarter" idx="16"/>
          </p:nvPr>
        </p:nvSpPr>
        <p:spPr/>
        <p:txBody>
          <a:bodyPr/>
          <a:lstStyle/>
          <a:p>
            <a:endParaRPr lang="nb-NO"/>
          </a:p>
        </p:txBody>
      </p:sp>
      <p:sp>
        <p:nvSpPr>
          <p:cNvPr id="8" name="Plassholder for bilde 7"/>
          <p:cNvSpPr>
            <a:spLocks noGrp="1"/>
          </p:cNvSpPr>
          <p:nvPr>
            <p:ph type="pic" sz="quarter" idx="18"/>
          </p:nvPr>
        </p:nvSpPr>
        <p:spPr>
          <a:xfrm>
            <a:off x="4383263" y="882315"/>
            <a:ext cx="3420205" cy="4555624"/>
          </a:xfrm>
          <a:prstGeom prst="rect">
            <a:avLst/>
          </a:prstGeom>
          <a:noFill/>
        </p:spPr>
        <p:txBody>
          <a:bodyPr lIns="0" tIns="720000" rIns="0" bIns="0" anchor="t" anchorCtr="1"/>
          <a:lstStyle>
            <a:lvl1pPr marL="0" indent="0" algn="ctr">
              <a:buNone/>
              <a:defRPr/>
            </a:lvl1pPr>
          </a:lstStyle>
          <a:p>
            <a:r>
              <a:rPr lang="nb-NO"/>
              <a:t>Klikk på ikonet for å legge til et bilde</a:t>
            </a:r>
          </a:p>
        </p:txBody>
      </p:sp>
      <p:sp>
        <p:nvSpPr>
          <p:cNvPr id="9" name="Plassholder for tekst 2"/>
          <p:cNvSpPr>
            <a:spLocks noGrp="1"/>
          </p:cNvSpPr>
          <p:nvPr>
            <p:ph type="body" sz="quarter" idx="19"/>
          </p:nvPr>
        </p:nvSpPr>
        <p:spPr>
          <a:xfrm>
            <a:off x="4383262" y="5599995"/>
            <a:ext cx="3420205" cy="270097"/>
          </a:xfrm>
        </p:spPr>
        <p:txBody>
          <a:bodyPr/>
          <a:lstStyle>
            <a:lvl1pPr marL="0" indent="0">
              <a:spcBef>
                <a:spcPts val="0"/>
              </a:spcBef>
              <a:spcAft>
                <a:spcPts val="0"/>
              </a:spcAft>
              <a:buNone/>
              <a:defRPr/>
            </a:lvl1pPr>
          </a:lstStyle>
          <a:p>
            <a:pPr lvl="0"/>
            <a:r>
              <a:rPr lang="nb-NO"/>
              <a:t>Klikk for å redigere tekststiler i malen</a:t>
            </a:r>
          </a:p>
        </p:txBody>
      </p:sp>
      <p:sp>
        <p:nvSpPr>
          <p:cNvPr id="10" name="Plassholder for bilde 7"/>
          <p:cNvSpPr>
            <a:spLocks noGrp="1"/>
          </p:cNvSpPr>
          <p:nvPr>
            <p:ph type="pic" sz="quarter" idx="20"/>
          </p:nvPr>
        </p:nvSpPr>
        <p:spPr>
          <a:xfrm>
            <a:off x="8118486" y="882315"/>
            <a:ext cx="3420205" cy="4555624"/>
          </a:xfrm>
          <a:prstGeom prst="rect">
            <a:avLst/>
          </a:prstGeom>
          <a:noFill/>
        </p:spPr>
        <p:txBody>
          <a:bodyPr lIns="0" tIns="720000" rIns="0" bIns="0" anchor="t" anchorCtr="1"/>
          <a:lstStyle>
            <a:lvl1pPr marL="0" indent="0" algn="ctr">
              <a:buNone/>
              <a:defRPr/>
            </a:lvl1pPr>
          </a:lstStyle>
          <a:p>
            <a:r>
              <a:rPr lang="nb-NO"/>
              <a:t>Klikk på ikonet for å legge til et bilde</a:t>
            </a:r>
          </a:p>
        </p:txBody>
      </p:sp>
      <p:sp>
        <p:nvSpPr>
          <p:cNvPr id="11" name="Plassholder for tekst 2"/>
          <p:cNvSpPr>
            <a:spLocks noGrp="1"/>
          </p:cNvSpPr>
          <p:nvPr>
            <p:ph type="body" sz="quarter" idx="21"/>
          </p:nvPr>
        </p:nvSpPr>
        <p:spPr>
          <a:xfrm>
            <a:off x="8118486" y="5599995"/>
            <a:ext cx="3420205" cy="270097"/>
          </a:xfrm>
        </p:spPr>
        <p:txBody>
          <a:bodyPr/>
          <a:lstStyle>
            <a:lvl1pPr marL="0" indent="0">
              <a:spcBef>
                <a:spcPts val="0"/>
              </a:spcBef>
              <a:spcAft>
                <a:spcPts val="0"/>
              </a:spcAft>
              <a:buNone/>
              <a:defRPr/>
            </a:lvl1pPr>
          </a:lstStyle>
          <a:p>
            <a:pPr lvl="0"/>
            <a:r>
              <a:rPr lang="nb-NO"/>
              <a:t>Klikk for å redigere tekststiler i malen</a:t>
            </a:r>
          </a:p>
        </p:txBody>
      </p:sp>
    </p:spTree>
    <p:extLst>
      <p:ext uri="{BB962C8B-B14F-4D97-AF65-F5344CB8AC3E}">
        <p14:creationId xmlns:p14="http://schemas.microsoft.com/office/powerpoint/2010/main" val="344965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tellysbilde">
    <p:bg>
      <p:bgPr>
        <a:solidFill>
          <a:schemeClr val="bg1"/>
        </a:solidFill>
        <a:effectLst/>
      </p:bgPr>
    </p:bg>
    <p:spTree>
      <p:nvGrpSpPr>
        <p:cNvPr id="1" name=""/>
        <p:cNvGrpSpPr/>
        <p:nvPr/>
      </p:nvGrpSpPr>
      <p:grpSpPr>
        <a:xfrm>
          <a:off x="0" y="0"/>
          <a:ext cx="0" cy="0"/>
          <a:chOff x="0" y="0"/>
          <a:chExt cx="0" cy="0"/>
        </a:xfrm>
      </p:grpSpPr>
      <p:pic>
        <p:nvPicPr>
          <p:cNvPr id="5" name="Bilde 4" descr="Et bilde som inneholder tekst&#10;&#10;Automatisk generert beskrivelse">
            <a:extLst>
              <a:ext uri="{FF2B5EF4-FFF2-40B4-BE49-F238E27FC236}">
                <a16:creationId xmlns:a16="http://schemas.microsoft.com/office/drawing/2014/main" id="{E7098F0A-C7DD-4D26-B9C1-9B43F5FAA95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1" name="Plassholder for bilde 10">
            <a:extLst>
              <a:ext uri="{FF2B5EF4-FFF2-40B4-BE49-F238E27FC236}">
                <a16:creationId xmlns:a16="http://schemas.microsoft.com/office/drawing/2014/main" id="{D69F1639-5AF3-4984-8FC4-87DD364DCAEF}"/>
              </a:ext>
            </a:extLst>
          </p:cNvPr>
          <p:cNvSpPr>
            <a:spLocks noGrp="1"/>
          </p:cNvSpPr>
          <p:nvPr>
            <p:ph type="pic" sz="quarter" idx="11" hasCustomPrompt="1"/>
          </p:nvPr>
        </p:nvSpPr>
        <p:spPr>
          <a:xfrm>
            <a:off x="0" y="1"/>
            <a:ext cx="12190413" cy="6859587"/>
          </a:xfrm>
          <a:noFill/>
        </p:spPr>
        <p:txBody>
          <a:bodyPr/>
          <a:lstStyle>
            <a:lvl1pPr marL="0" indent="0">
              <a:buNone/>
              <a:defRPr/>
            </a:lvl1pPr>
          </a:lstStyle>
          <a:p>
            <a:r>
              <a:rPr lang="nb-NO"/>
              <a:t>Klikk på ikonet midt på siden for å sette inn annet bakgrunnsbilde</a:t>
            </a:r>
          </a:p>
        </p:txBody>
      </p:sp>
      <p:sp>
        <p:nvSpPr>
          <p:cNvPr id="17" name="Tittel 1">
            <a:extLst>
              <a:ext uri="{FF2B5EF4-FFF2-40B4-BE49-F238E27FC236}">
                <a16:creationId xmlns:a16="http://schemas.microsoft.com/office/drawing/2014/main" id="{8BC3F9F8-1FB0-2749-A3F8-1BDB42CE196A}"/>
              </a:ext>
            </a:extLst>
          </p:cNvPr>
          <p:cNvSpPr>
            <a:spLocks noGrp="1"/>
          </p:cNvSpPr>
          <p:nvPr>
            <p:ph type="ctrTitle" hasCustomPrompt="1"/>
          </p:nvPr>
        </p:nvSpPr>
        <p:spPr>
          <a:xfrm>
            <a:off x="1537895" y="1842003"/>
            <a:ext cx="8929067" cy="1408009"/>
          </a:xfrm>
        </p:spPr>
        <p:txBody>
          <a:bodyPr anchor="t">
            <a:normAutofit/>
          </a:bodyPr>
          <a:lstStyle>
            <a:lvl1pPr algn="l">
              <a:defRPr sz="4800">
                <a:solidFill>
                  <a:schemeClr val="tx1"/>
                </a:solidFill>
                <a:latin typeface="+mj-lt"/>
              </a:defRPr>
            </a:lvl1pPr>
          </a:lstStyle>
          <a:p>
            <a:r>
              <a:rPr lang="nb-NO"/>
              <a:t>Klikk for å redigere overskriften på fremsiden</a:t>
            </a:r>
          </a:p>
        </p:txBody>
      </p:sp>
      <p:sp>
        <p:nvSpPr>
          <p:cNvPr id="18" name="Undertittel 2">
            <a:extLst>
              <a:ext uri="{FF2B5EF4-FFF2-40B4-BE49-F238E27FC236}">
                <a16:creationId xmlns:a16="http://schemas.microsoft.com/office/drawing/2014/main" id="{E9FBF54E-E108-9244-9C42-5FB139C44A70}"/>
              </a:ext>
            </a:extLst>
          </p:cNvPr>
          <p:cNvSpPr>
            <a:spLocks noGrp="1"/>
          </p:cNvSpPr>
          <p:nvPr>
            <p:ph type="subTitle" idx="1" hasCustomPrompt="1"/>
          </p:nvPr>
        </p:nvSpPr>
        <p:spPr>
          <a:xfrm>
            <a:off x="1537895" y="3683397"/>
            <a:ext cx="7188853" cy="481392"/>
          </a:xfrm>
          <a:noFill/>
        </p:spPr>
        <p:txBody>
          <a:bodyPr>
            <a:normAutofit/>
          </a:bodyPr>
          <a:lstStyle>
            <a:lvl1pPr marL="0" indent="0" algn="l">
              <a:buNone/>
              <a:defRPr sz="2000">
                <a:solidFill>
                  <a:schemeClr val="tx1"/>
                </a:solidFill>
              </a:defRPr>
            </a:lvl1pPr>
            <a:lvl2pPr marL="457177" indent="0" algn="ctr">
              <a:buNone/>
              <a:defRPr sz="2000"/>
            </a:lvl2pPr>
            <a:lvl3pPr marL="914355" indent="0" algn="ctr">
              <a:buNone/>
              <a:defRPr sz="1800"/>
            </a:lvl3pPr>
            <a:lvl4pPr marL="1371532" indent="0" algn="ctr">
              <a:buNone/>
              <a:defRPr sz="1600"/>
            </a:lvl4pPr>
            <a:lvl5pPr marL="1828709" indent="0" algn="ctr">
              <a:buNone/>
              <a:defRPr sz="1600"/>
            </a:lvl5pPr>
            <a:lvl6pPr marL="2285886" indent="0" algn="ctr">
              <a:buNone/>
              <a:defRPr sz="1600"/>
            </a:lvl6pPr>
            <a:lvl7pPr marL="2743063" indent="0" algn="ctr">
              <a:buNone/>
              <a:defRPr sz="1600"/>
            </a:lvl7pPr>
            <a:lvl8pPr marL="3200240" indent="0" algn="ctr">
              <a:buNone/>
              <a:defRPr sz="1600"/>
            </a:lvl8pPr>
            <a:lvl9pPr marL="3657417" indent="0" algn="ctr">
              <a:buNone/>
              <a:defRPr sz="1600"/>
            </a:lvl9pPr>
          </a:lstStyle>
          <a:p>
            <a:r>
              <a:rPr lang="nb-NO"/>
              <a:t>Navn på foredragsholder</a:t>
            </a:r>
          </a:p>
        </p:txBody>
      </p:sp>
      <p:sp>
        <p:nvSpPr>
          <p:cNvPr id="19" name="Plassholder for tekst 11">
            <a:extLst>
              <a:ext uri="{FF2B5EF4-FFF2-40B4-BE49-F238E27FC236}">
                <a16:creationId xmlns:a16="http://schemas.microsoft.com/office/drawing/2014/main" id="{F83D1958-CB67-604E-B4AF-1A4216403294}"/>
              </a:ext>
            </a:extLst>
          </p:cNvPr>
          <p:cNvSpPr>
            <a:spLocks noGrp="1"/>
          </p:cNvSpPr>
          <p:nvPr>
            <p:ph type="body" sz="quarter" idx="10" hasCustomPrompt="1"/>
          </p:nvPr>
        </p:nvSpPr>
        <p:spPr>
          <a:xfrm>
            <a:off x="8507569" y="5251024"/>
            <a:ext cx="2123937" cy="207074"/>
          </a:xfrm>
          <a:noFill/>
        </p:spPr>
        <p:txBody>
          <a:bodyPr>
            <a:normAutofit/>
          </a:bodyPr>
          <a:lstStyle>
            <a:lvl1pPr marL="0" indent="0" algn="r">
              <a:buNone/>
              <a:defRPr sz="1300">
                <a:solidFill>
                  <a:schemeClr val="bg2"/>
                </a:solidFill>
              </a:defRPr>
            </a:lvl1pPr>
          </a:lstStyle>
          <a:p>
            <a:pPr lvl="0"/>
            <a:r>
              <a:rPr lang="nb-NO"/>
              <a:t>Dato – </a:t>
            </a:r>
            <a:r>
              <a:rPr lang="nb-NO" err="1"/>
              <a:t>dd.mm.åååå</a:t>
            </a:r>
            <a:endParaRPr lang="nb-NO"/>
          </a:p>
        </p:txBody>
      </p:sp>
      <p:pic>
        <p:nvPicPr>
          <p:cNvPr id="20" name="Bilde 13">
            <a:extLst>
              <a:ext uri="{FF2B5EF4-FFF2-40B4-BE49-F238E27FC236}">
                <a16:creationId xmlns:a16="http://schemas.microsoft.com/office/drawing/2014/main" id="{32183322-7742-894F-90AC-708F96CC221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555978" y="5171519"/>
            <a:ext cx="2347218" cy="286579"/>
          </a:xfrm>
          <a:prstGeom prst="rect">
            <a:avLst/>
          </a:prstGeom>
        </p:spPr>
      </p:pic>
    </p:spTree>
    <p:extLst>
      <p:ext uri="{BB962C8B-B14F-4D97-AF65-F5344CB8AC3E}">
        <p14:creationId xmlns:p14="http://schemas.microsoft.com/office/powerpoint/2010/main" val="14504410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tel, tekst og tekstboks">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5" name="Plassholder for dato 4"/>
          <p:cNvSpPr>
            <a:spLocks noGrp="1"/>
          </p:cNvSpPr>
          <p:nvPr>
            <p:ph type="dt" sz="half" idx="10"/>
          </p:nvPr>
        </p:nvSpPr>
        <p:spPr/>
        <p:txBody>
          <a:bodyPr/>
          <a:lstStyle/>
          <a:p>
            <a:endParaRPr lang="nb-NO"/>
          </a:p>
        </p:txBody>
      </p:sp>
      <p:sp>
        <p:nvSpPr>
          <p:cNvPr id="6" name="Plassholder for bunntekst 5"/>
          <p:cNvSpPr>
            <a:spLocks noGrp="1"/>
          </p:cNvSpPr>
          <p:nvPr>
            <p:ph type="ftr" sz="quarter" idx="11"/>
          </p:nvPr>
        </p:nvSpPr>
        <p:spPr/>
        <p:txBody>
          <a:bodyPr/>
          <a:lstStyle/>
          <a:p>
            <a:endParaRPr lang="nb-NO"/>
          </a:p>
        </p:txBody>
      </p:sp>
      <p:sp>
        <p:nvSpPr>
          <p:cNvPr id="8" name="Plassholder for tekst 7"/>
          <p:cNvSpPr>
            <a:spLocks noGrp="1"/>
          </p:cNvSpPr>
          <p:nvPr>
            <p:ph type="body" sz="quarter" idx="13"/>
          </p:nvPr>
        </p:nvSpPr>
        <p:spPr>
          <a:xfrm>
            <a:off x="630038" y="1953696"/>
            <a:ext cx="5175310" cy="3781348"/>
          </a:xfrm>
          <a:prstGeom prst="rect">
            <a:avLst/>
          </a:prstGeom>
        </p:spPr>
        <p:txBody>
          <a:bodyPr lIns="0" tIns="0" rIns="0" bIns="0"/>
          <a:lstStyle>
            <a:lvl1pP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9" name="Plassholder for tekst 8"/>
          <p:cNvSpPr>
            <a:spLocks noGrp="1"/>
          </p:cNvSpPr>
          <p:nvPr>
            <p:ph type="body" sz="quarter" idx="14"/>
          </p:nvPr>
        </p:nvSpPr>
        <p:spPr>
          <a:xfrm>
            <a:off x="6561393" y="1926687"/>
            <a:ext cx="4914295" cy="2830609"/>
          </a:xfrm>
          <a:prstGeom prst="rect">
            <a:avLst/>
          </a:prstGeom>
          <a:ln w="63500">
            <a:solidFill>
              <a:schemeClr val="accent3"/>
            </a:solidFill>
            <a:miter lim="800000"/>
          </a:ln>
        </p:spPr>
        <p:txBody>
          <a:bodyPr lIns="360000" tIns="360000" rIns="360000" bIns="360000" anchor="ctr"/>
          <a:lstStyle>
            <a:lvl1pPr marL="0" indent="0" algn="ctr">
              <a:lnSpc>
                <a:spcPct val="100000"/>
              </a:lnSpc>
              <a:spcBef>
                <a:spcPts val="0"/>
              </a:spcBef>
              <a:spcAft>
                <a:spcPts val="0"/>
              </a:spcAft>
              <a:buNone/>
              <a:defRPr sz="3000" b="0" i="0">
                <a:solidFill>
                  <a:schemeClr val="bg2"/>
                </a:solidFill>
                <a:latin typeface="+mj-lt"/>
              </a:defRPr>
            </a:lvl1pPr>
          </a:lstStyle>
          <a:p>
            <a:pPr lvl="0"/>
            <a:r>
              <a:rPr lang="nb-NO"/>
              <a:t>Klikk for å redigere tekststiler i malen</a:t>
            </a:r>
          </a:p>
        </p:txBody>
      </p:sp>
    </p:spTree>
    <p:extLst>
      <p:ext uri="{BB962C8B-B14F-4D97-AF65-F5344CB8AC3E}">
        <p14:creationId xmlns:p14="http://schemas.microsoft.com/office/powerpoint/2010/main" val="32498782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lde med bunngrafikk">
    <p:spTree>
      <p:nvGrpSpPr>
        <p:cNvPr id="1" name=""/>
        <p:cNvGrpSpPr/>
        <p:nvPr/>
      </p:nvGrpSpPr>
      <p:grpSpPr>
        <a:xfrm>
          <a:off x="0" y="0"/>
          <a:ext cx="0" cy="0"/>
          <a:chOff x="0" y="0"/>
          <a:chExt cx="0" cy="0"/>
        </a:xfrm>
      </p:grpSpPr>
      <p:sp>
        <p:nvSpPr>
          <p:cNvPr id="8" name="Plassholder for bilde 7"/>
          <p:cNvSpPr>
            <a:spLocks noGrp="1"/>
          </p:cNvSpPr>
          <p:nvPr>
            <p:ph type="pic" sz="quarter" idx="13"/>
          </p:nvPr>
        </p:nvSpPr>
        <p:spPr>
          <a:xfrm>
            <a:off x="0" y="1"/>
            <a:ext cx="12190413" cy="5723860"/>
          </a:xfrm>
          <a:prstGeom prst="rect">
            <a:avLst/>
          </a:prstGeom>
          <a:noFill/>
        </p:spPr>
        <p:txBody>
          <a:bodyPr lIns="0" tIns="720000" rIns="0" bIns="0" anchor="t" anchorCtr="1"/>
          <a:lstStyle>
            <a:lvl1pPr marL="0" indent="0" algn="ctr">
              <a:buNone/>
              <a:defRPr/>
            </a:lvl1pPr>
          </a:lstStyle>
          <a:p>
            <a:r>
              <a:rPr lang="nb-NO"/>
              <a:t>Klikk på ikonet for å legge til et bilde</a:t>
            </a:r>
          </a:p>
        </p:txBody>
      </p:sp>
      <p:sp>
        <p:nvSpPr>
          <p:cNvPr id="2" name="Plassholder for dato 1"/>
          <p:cNvSpPr>
            <a:spLocks noGrp="1"/>
          </p:cNvSpPr>
          <p:nvPr>
            <p:ph type="dt" sz="half" idx="10"/>
          </p:nvPr>
        </p:nvSpPr>
        <p:spPr/>
        <p:txBody>
          <a:bodyPr/>
          <a:lstStyle/>
          <a:p>
            <a:endParaRPr lang="nb-NO"/>
          </a:p>
        </p:txBody>
      </p:sp>
      <p:sp>
        <p:nvSpPr>
          <p:cNvPr id="3" name="Plassholder for bunntekst 2"/>
          <p:cNvSpPr>
            <a:spLocks noGrp="1"/>
          </p:cNvSpPr>
          <p:nvPr>
            <p:ph type="ftr" sz="quarter" idx="11"/>
          </p:nvPr>
        </p:nvSpPr>
        <p:spPr/>
        <p:txBody>
          <a:bodyPr/>
          <a:lstStyle/>
          <a:p>
            <a:endParaRPr lang="nb-NO"/>
          </a:p>
        </p:txBody>
      </p:sp>
    </p:spTree>
    <p:extLst>
      <p:ext uri="{BB962C8B-B14F-4D97-AF65-F5344CB8AC3E}">
        <p14:creationId xmlns:p14="http://schemas.microsoft.com/office/powerpoint/2010/main" val="4251549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Helsides bilde">
    <p:spTree>
      <p:nvGrpSpPr>
        <p:cNvPr id="1" name=""/>
        <p:cNvGrpSpPr/>
        <p:nvPr/>
      </p:nvGrpSpPr>
      <p:grpSpPr>
        <a:xfrm>
          <a:off x="0" y="0"/>
          <a:ext cx="0" cy="0"/>
          <a:chOff x="0" y="0"/>
          <a:chExt cx="0" cy="0"/>
        </a:xfrm>
      </p:grpSpPr>
      <p:sp>
        <p:nvSpPr>
          <p:cNvPr id="5" name="Plassholder for bilde 7"/>
          <p:cNvSpPr>
            <a:spLocks noGrp="1"/>
          </p:cNvSpPr>
          <p:nvPr>
            <p:ph type="pic" sz="quarter" idx="13"/>
          </p:nvPr>
        </p:nvSpPr>
        <p:spPr>
          <a:xfrm>
            <a:off x="0" y="0"/>
            <a:ext cx="12190413" cy="6859588"/>
          </a:xfrm>
          <a:prstGeom prst="rect">
            <a:avLst/>
          </a:prstGeom>
          <a:noFill/>
        </p:spPr>
        <p:txBody>
          <a:bodyPr lIns="0" tIns="720000" rIns="0" bIns="0" anchor="t" anchorCtr="1"/>
          <a:lstStyle>
            <a:lvl1pPr marL="0" indent="0" algn="ctr">
              <a:buNone/>
              <a:defRPr/>
            </a:lvl1pPr>
          </a:lstStyle>
          <a:p>
            <a:r>
              <a:rPr lang="nb-NO"/>
              <a:t>Klikk på ikonet for å legge til et bilde</a:t>
            </a:r>
          </a:p>
        </p:txBody>
      </p:sp>
    </p:spTree>
    <p:extLst>
      <p:ext uri="{BB962C8B-B14F-4D97-AF65-F5344CB8AC3E}">
        <p14:creationId xmlns:p14="http://schemas.microsoft.com/office/powerpoint/2010/main" val="27993591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ort bilde /m tekst">
    <p:spTree>
      <p:nvGrpSpPr>
        <p:cNvPr id="1" name=""/>
        <p:cNvGrpSpPr/>
        <p:nvPr/>
      </p:nvGrpSpPr>
      <p:grpSpPr>
        <a:xfrm>
          <a:off x="0" y="0"/>
          <a:ext cx="0" cy="0"/>
          <a:chOff x="0" y="0"/>
          <a:chExt cx="0" cy="0"/>
        </a:xfrm>
      </p:grpSpPr>
      <p:sp>
        <p:nvSpPr>
          <p:cNvPr id="5" name="Plassholder for bilde 7"/>
          <p:cNvSpPr>
            <a:spLocks noGrp="1"/>
          </p:cNvSpPr>
          <p:nvPr>
            <p:ph type="pic" sz="quarter" idx="13"/>
          </p:nvPr>
        </p:nvSpPr>
        <p:spPr>
          <a:xfrm>
            <a:off x="0" y="0"/>
            <a:ext cx="12190413" cy="6859588"/>
          </a:xfrm>
          <a:prstGeom prst="rect">
            <a:avLst/>
          </a:prstGeom>
          <a:noFill/>
        </p:spPr>
        <p:txBody>
          <a:bodyPr lIns="0" tIns="720000" rIns="0" bIns="0" anchor="t" anchorCtr="1"/>
          <a:lstStyle>
            <a:lvl1pPr marL="0" indent="0" algn="ctr">
              <a:buNone/>
              <a:defRPr/>
            </a:lvl1pPr>
          </a:lstStyle>
          <a:p>
            <a:r>
              <a:rPr lang="nb-NO"/>
              <a:t>Klikk på ikonet for å legge til et bilde</a:t>
            </a:r>
          </a:p>
        </p:txBody>
      </p:sp>
      <p:sp>
        <p:nvSpPr>
          <p:cNvPr id="2" name="Rektangel 1">
            <a:extLst>
              <a:ext uri="{FF2B5EF4-FFF2-40B4-BE49-F238E27FC236}">
                <a16:creationId xmlns:a16="http://schemas.microsoft.com/office/drawing/2014/main" id="{4B221B86-42CB-AA4C-9B52-63FC0B9E6814}"/>
              </a:ext>
            </a:extLst>
          </p:cNvPr>
          <p:cNvSpPr/>
          <p:nvPr userDrawn="1"/>
        </p:nvSpPr>
        <p:spPr>
          <a:xfrm>
            <a:off x="0" y="5768502"/>
            <a:ext cx="12190413" cy="1091086"/>
          </a:xfrm>
          <a:prstGeom prst="rect">
            <a:avLst/>
          </a:prstGeom>
          <a:solidFill>
            <a:schemeClr val="tx1">
              <a:alpha val="6028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tekst 2"/>
          <p:cNvSpPr>
            <a:spLocks noGrp="1"/>
          </p:cNvSpPr>
          <p:nvPr>
            <p:ph type="body" sz="quarter" idx="14"/>
          </p:nvPr>
        </p:nvSpPr>
        <p:spPr>
          <a:xfrm>
            <a:off x="414026" y="6099243"/>
            <a:ext cx="10926655" cy="563133"/>
          </a:xfrm>
          <a:noFill/>
        </p:spPr>
        <p:txBody>
          <a:bodyPr/>
          <a:lstStyle>
            <a:lvl1pPr marL="0" indent="0" algn="ctr">
              <a:buNone/>
              <a:defRPr>
                <a:solidFill>
                  <a:schemeClr val="bg1"/>
                </a:solidFill>
              </a:defRPr>
            </a:lvl1pPr>
          </a:lstStyle>
          <a:p>
            <a:pPr lvl="0"/>
            <a:r>
              <a:rPr lang="nb-NO"/>
              <a:t>Klikk for å redigere tekststiler i malen</a:t>
            </a:r>
          </a:p>
        </p:txBody>
      </p:sp>
    </p:spTree>
    <p:extLst>
      <p:ext uri="{BB962C8B-B14F-4D97-AF65-F5344CB8AC3E}">
        <p14:creationId xmlns:p14="http://schemas.microsoft.com/office/powerpoint/2010/main" val="21667814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2_Stort bilde /m tekst">
    <p:spTree>
      <p:nvGrpSpPr>
        <p:cNvPr id="1" name=""/>
        <p:cNvGrpSpPr/>
        <p:nvPr/>
      </p:nvGrpSpPr>
      <p:grpSpPr>
        <a:xfrm>
          <a:off x="0" y="0"/>
          <a:ext cx="0" cy="0"/>
          <a:chOff x="0" y="0"/>
          <a:chExt cx="0" cy="0"/>
        </a:xfrm>
      </p:grpSpPr>
      <p:sp>
        <p:nvSpPr>
          <p:cNvPr id="5" name="Plassholder for bilde 7"/>
          <p:cNvSpPr>
            <a:spLocks noGrp="1"/>
          </p:cNvSpPr>
          <p:nvPr>
            <p:ph type="pic" sz="quarter" idx="13"/>
          </p:nvPr>
        </p:nvSpPr>
        <p:spPr>
          <a:xfrm>
            <a:off x="0" y="0"/>
            <a:ext cx="12190413" cy="6859588"/>
          </a:xfrm>
          <a:prstGeom prst="rect">
            <a:avLst/>
          </a:prstGeom>
          <a:solidFill>
            <a:schemeClr val="bg1">
              <a:lumMod val="95000"/>
            </a:schemeClr>
          </a:solidFill>
        </p:spPr>
        <p:txBody>
          <a:bodyPr lIns="0" tIns="720000" rIns="0" bIns="0" anchor="t" anchorCtr="1"/>
          <a:lstStyle>
            <a:lvl1pPr marL="0" indent="0" algn="ctr">
              <a:buNone/>
              <a:defRPr/>
            </a:lvl1pPr>
          </a:lstStyle>
          <a:p>
            <a:r>
              <a:rPr lang="nb-NO"/>
              <a:t>Klikk på ikonet for å legge til et bilde</a:t>
            </a:r>
          </a:p>
        </p:txBody>
      </p:sp>
    </p:spTree>
    <p:extLst>
      <p:ext uri="{BB962C8B-B14F-4D97-AF65-F5344CB8AC3E}">
        <p14:creationId xmlns:p14="http://schemas.microsoft.com/office/powerpoint/2010/main" val="3403543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630038" y="1814800"/>
            <a:ext cx="5175310" cy="3781348"/>
          </a:xfrm>
        </p:spPr>
        <p:txBody>
          <a:bodyPr/>
          <a:lstStyle>
            <a:lvl1pP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381383" y="1814800"/>
            <a:ext cx="5175310" cy="3781348"/>
          </a:xfrm>
        </p:spPr>
        <p:txBody>
          <a:bodyPr/>
          <a:lstStyle>
            <a:lvl1pP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endParaRPr lang="nb-NO"/>
          </a:p>
        </p:txBody>
      </p:sp>
      <p:sp>
        <p:nvSpPr>
          <p:cNvPr id="6" name="Plassholder for bunntekst 5"/>
          <p:cNvSpPr>
            <a:spLocks noGrp="1"/>
          </p:cNvSpPr>
          <p:nvPr>
            <p:ph type="ftr" sz="quarter" idx="11"/>
          </p:nvPr>
        </p:nvSpPr>
        <p:spPr/>
        <p:txBody>
          <a:bodyPr/>
          <a:lstStyle/>
          <a:p>
            <a:endParaRPr lang="nb-NO"/>
          </a:p>
        </p:txBody>
      </p:sp>
    </p:spTree>
    <p:extLst>
      <p:ext uri="{BB962C8B-B14F-4D97-AF65-F5344CB8AC3E}">
        <p14:creationId xmlns:p14="http://schemas.microsoft.com/office/powerpoint/2010/main" val="32132744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ammenligning">
    <p:spTree>
      <p:nvGrpSpPr>
        <p:cNvPr id="1" name=""/>
        <p:cNvGrpSpPr/>
        <p:nvPr/>
      </p:nvGrpSpPr>
      <p:grpSpPr>
        <a:xfrm>
          <a:off x="0" y="0"/>
          <a:ext cx="0" cy="0"/>
          <a:chOff x="0" y="0"/>
          <a:chExt cx="0" cy="0"/>
        </a:xfrm>
      </p:grpSpPr>
      <p:sp>
        <p:nvSpPr>
          <p:cNvPr id="3" name="Plassholder for tekst 2"/>
          <p:cNvSpPr>
            <a:spLocks noGrp="1"/>
          </p:cNvSpPr>
          <p:nvPr>
            <p:ph type="body" idx="1"/>
          </p:nvPr>
        </p:nvSpPr>
        <p:spPr>
          <a:xfrm>
            <a:off x="630038" y="1752768"/>
            <a:ext cx="5179810" cy="283990"/>
          </a:xfrm>
        </p:spPr>
        <p:txBody>
          <a:bodyPr anchor="t">
            <a:noAutofit/>
          </a:bodyPr>
          <a:lstStyle>
            <a:lvl1pPr marL="0" indent="0">
              <a:spcBef>
                <a:spcPts val="0"/>
              </a:spcBef>
              <a:spcAft>
                <a:spcPts val="0"/>
              </a:spcAft>
              <a:buNone/>
              <a:defRPr sz="1800" b="1"/>
            </a:lvl1pPr>
            <a:lvl2pPr marL="457177" indent="0">
              <a:buNone/>
              <a:defRPr sz="2000" b="1"/>
            </a:lvl2pPr>
            <a:lvl3pPr marL="914355" indent="0">
              <a:buNone/>
              <a:defRPr sz="1800" b="1"/>
            </a:lvl3pPr>
            <a:lvl4pPr marL="1371532"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630038" y="2137158"/>
            <a:ext cx="5175310" cy="3396958"/>
          </a:xfrm>
        </p:spPr>
        <p:txBody>
          <a:bodyPr/>
          <a:lstStyle>
            <a:lvl1pP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endParaRPr lang="nb-NO"/>
          </a:p>
        </p:txBody>
      </p:sp>
      <p:sp>
        <p:nvSpPr>
          <p:cNvPr id="8" name="Plassholder for bunntekst 7"/>
          <p:cNvSpPr>
            <a:spLocks noGrp="1"/>
          </p:cNvSpPr>
          <p:nvPr>
            <p:ph type="ftr" sz="quarter" idx="11"/>
          </p:nvPr>
        </p:nvSpPr>
        <p:spPr/>
        <p:txBody>
          <a:bodyPr/>
          <a:lstStyle/>
          <a:p>
            <a:endParaRPr lang="nb-NO"/>
          </a:p>
        </p:txBody>
      </p:sp>
      <p:sp>
        <p:nvSpPr>
          <p:cNvPr id="10" name="Tittel 9"/>
          <p:cNvSpPr>
            <a:spLocks noGrp="1"/>
          </p:cNvSpPr>
          <p:nvPr>
            <p:ph type="title"/>
          </p:nvPr>
        </p:nvSpPr>
        <p:spPr/>
        <p:txBody>
          <a:bodyPr/>
          <a:lstStyle/>
          <a:p>
            <a:r>
              <a:rPr lang="nb-NO"/>
              <a:t>Klikk for å redigere tittelstil</a:t>
            </a:r>
          </a:p>
        </p:txBody>
      </p:sp>
      <p:sp>
        <p:nvSpPr>
          <p:cNvPr id="11" name="Plassholder for tekst 2">
            <a:extLst>
              <a:ext uri="{FF2B5EF4-FFF2-40B4-BE49-F238E27FC236}">
                <a16:creationId xmlns:a16="http://schemas.microsoft.com/office/drawing/2014/main" id="{0C2750AA-5C2C-2B4C-ABF9-4D1B34CE195B}"/>
              </a:ext>
            </a:extLst>
          </p:cNvPr>
          <p:cNvSpPr>
            <a:spLocks noGrp="1"/>
          </p:cNvSpPr>
          <p:nvPr>
            <p:ph type="body" idx="13"/>
          </p:nvPr>
        </p:nvSpPr>
        <p:spPr>
          <a:xfrm>
            <a:off x="6367020" y="1752768"/>
            <a:ext cx="5179810" cy="283990"/>
          </a:xfrm>
        </p:spPr>
        <p:txBody>
          <a:bodyPr anchor="t">
            <a:noAutofit/>
          </a:bodyPr>
          <a:lstStyle>
            <a:lvl1pPr marL="0" indent="0">
              <a:spcBef>
                <a:spcPts val="0"/>
              </a:spcBef>
              <a:spcAft>
                <a:spcPts val="0"/>
              </a:spcAft>
              <a:buNone/>
              <a:defRPr sz="1800" b="1"/>
            </a:lvl1pPr>
            <a:lvl2pPr marL="457177" indent="0">
              <a:buNone/>
              <a:defRPr sz="2000" b="1"/>
            </a:lvl2pPr>
            <a:lvl3pPr marL="914355" indent="0">
              <a:buNone/>
              <a:defRPr sz="1800" b="1"/>
            </a:lvl3pPr>
            <a:lvl4pPr marL="1371532"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nb-NO"/>
              <a:t>Klikk for å redigere tekststiler i malen</a:t>
            </a:r>
          </a:p>
        </p:txBody>
      </p:sp>
      <p:sp>
        <p:nvSpPr>
          <p:cNvPr id="12" name="Plassholder for innhold 3">
            <a:extLst>
              <a:ext uri="{FF2B5EF4-FFF2-40B4-BE49-F238E27FC236}">
                <a16:creationId xmlns:a16="http://schemas.microsoft.com/office/drawing/2014/main" id="{2C46DC35-A582-D94D-A686-7D15AC9E457F}"/>
              </a:ext>
            </a:extLst>
          </p:cNvPr>
          <p:cNvSpPr>
            <a:spLocks noGrp="1"/>
          </p:cNvSpPr>
          <p:nvPr>
            <p:ph sz="half" idx="14"/>
          </p:nvPr>
        </p:nvSpPr>
        <p:spPr>
          <a:xfrm>
            <a:off x="6367020" y="2137158"/>
            <a:ext cx="5175310" cy="3396958"/>
          </a:xfrm>
        </p:spPr>
        <p:txBody>
          <a:bodyPr/>
          <a:lstStyle>
            <a:lvl1pP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30846632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Sitat 1">
    <p:bg>
      <p:bgPr>
        <a:solidFill>
          <a:schemeClr val="tx2"/>
        </a:solidFill>
        <a:effectLst/>
      </p:bgPr>
    </p:bg>
    <p:spTree>
      <p:nvGrpSpPr>
        <p:cNvPr id="1" name=""/>
        <p:cNvGrpSpPr/>
        <p:nvPr/>
      </p:nvGrpSpPr>
      <p:grpSpPr>
        <a:xfrm>
          <a:off x="0" y="0"/>
          <a:ext cx="0" cy="0"/>
          <a:chOff x="0" y="0"/>
          <a:chExt cx="0" cy="0"/>
        </a:xfrm>
      </p:grpSpPr>
      <p:pic>
        <p:nvPicPr>
          <p:cNvPr id="17" name="Bild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206" cy="6859588"/>
          </a:xfrm>
          <a:prstGeom prst="rect">
            <a:avLst/>
          </a:prstGeom>
        </p:spPr>
      </p:pic>
      <p:sp>
        <p:nvSpPr>
          <p:cNvPr id="5" name="Plassholder for tekst 8"/>
          <p:cNvSpPr>
            <a:spLocks noGrp="1"/>
          </p:cNvSpPr>
          <p:nvPr>
            <p:ph type="body" sz="quarter" idx="14" hasCustomPrompt="1"/>
          </p:nvPr>
        </p:nvSpPr>
        <p:spPr>
          <a:xfrm>
            <a:off x="1414926" y="1451689"/>
            <a:ext cx="9360560" cy="3241155"/>
          </a:xfrm>
          <a:prstGeom prst="rect">
            <a:avLst/>
          </a:prstGeom>
          <a:noFill/>
          <a:ln w="228600">
            <a:noFill/>
            <a:miter lim="800000"/>
          </a:ln>
        </p:spPr>
        <p:txBody>
          <a:bodyPr lIns="0" tIns="0" rIns="0" bIns="0" anchor="ctr" anchorCtr="0">
            <a:normAutofit/>
          </a:bodyPr>
          <a:lstStyle>
            <a:lvl1pPr marL="0" indent="0" algn="ctr">
              <a:lnSpc>
                <a:spcPct val="100000"/>
              </a:lnSpc>
              <a:spcBef>
                <a:spcPts val="0"/>
              </a:spcBef>
              <a:spcAft>
                <a:spcPts val="0"/>
              </a:spcAft>
              <a:buNone/>
              <a:defRPr sz="4500" b="0" i="0">
                <a:solidFill>
                  <a:schemeClr val="lt1"/>
                </a:solidFill>
                <a:latin typeface="+mj-lt"/>
              </a:defRPr>
            </a:lvl1pPr>
          </a:lstStyle>
          <a:p>
            <a:pPr lvl="0"/>
            <a:r>
              <a:rPr lang="nb-NO"/>
              <a:t>Legg til tekst</a:t>
            </a:r>
          </a:p>
        </p:txBody>
      </p:sp>
      <p:sp>
        <p:nvSpPr>
          <p:cNvPr id="4" name="Plassholder for tekst 3"/>
          <p:cNvSpPr>
            <a:spLocks noGrp="1"/>
          </p:cNvSpPr>
          <p:nvPr>
            <p:ph type="body" sz="quarter" idx="15"/>
          </p:nvPr>
        </p:nvSpPr>
        <p:spPr>
          <a:xfrm>
            <a:off x="1414926" y="5244287"/>
            <a:ext cx="9360560" cy="322805"/>
          </a:xfrm>
          <a:noFill/>
        </p:spPr>
        <p:txBody>
          <a:bodyPr>
            <a:normAutofit/>
          </a:bodyPr>
          <a:lstStyle>
            <a:lvl1pPr marL="0" indent="0" algn="ctr">
              <a:spcBef>
                <a:spcPts val="0"/>
              </a:spcBef>
              <a:spcAft>
                <a:spcPts val="0"/>
              </a:spcAft>
              <a:buNone/>
              <a:defRPr sz="1900">
                <a:solidFill>
                  <a:schemeClr val="lt1"/>
                </a:solidFill>
              </a:defRPr>
            </a:lvl1pPr>
          </a:lstStyle>
          <a:p>
            <a:pPr lvl="0"/>
            <a:r>
              <a:rPr lang="nb-NO"/>
              <a:t>Klikk for å redigere tekststiler i malen</a:t>
            </a:r>
          </a:p>
        </p:txBody>
      </p:sp>
    </p:spTree>
    <p:extLst>
      <p:ext uri="{BB962C8B-B14F-4D97-AF65-F5344CB8AC3E}">
        <p14:creationId xmlns:p14="http://schemas.microsoft.com/office/powerpoint/2010/main" val="7844475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itat 2">
    <p:bg>
      <p:bgPr>
        <a:solidFill>
          <a:schemeClr val="tx2"/>
        </a:solidFill>
        <a:effectLst/>
      </p:bgPr>
    </p:bg>
    <p:spTree>
      <p:nvGrpSpPr>
        <p:cNvPr id="1" name=""/>
        <p:cNvGrpSpPr/>
        <p:nvPr/>
      </p:nvGrpSpPr>
      <p:grpSpPr>
        <a:xfrm>
          <a:off x="0" y="0"/>
          <a:ext cx="0" cy="0"/>
          <a:chOff x="0" y="0"/>
          <a:chExt cx="0" cy="0"/>
        </a:xfrm>
      </p:grpSpPr>
      <p:pic>
        <p:nvPicPr>
          <p:cNvPr id="6" name="Bild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206" cy="6859588"/>
          </a:xfrm>
          <a:prstGeom prst="rect">
            <a:avLst/>
          </a:prstGeom>
        </p:spPr>
      </p:pic>
      <p:sp>
        <p:nvSpPr>
          <p:cNvPr id="5" name="Plassholder for tekst 8"/>
          <p:cNvSpPr>
            <a:spLocks noGrp="1"/>
          </p:cNvSpPr>
          <p:nvPr>
            <p:ph type="body" sz="quarter" idx="14" hasCustomPrompt="1"/>
          </p:nvPr>
        </p:nvSpPr>
        <p:spPr>
          <a:xfrm>
            <a:off x="1414926" y="1451689"/>
            <a:ext cx="9360560" cy="3241155"/>
          </a:xfrm>
          <a:prstGeom prst="rect">
            <a:avLst/>
          </a:prstGeom>
          <a:noFill/>
          <a:ln w="228600">
            <a:noFill/>
            <a:miter lim="800000"/>
          </a:ln>
        </p:spPr>
        <p:txBody>
          <a:bodyPr lIns="0" tIns="0" rIns="0" bIns="0" anchor="ctr" anchorCtr="0">
            <a:normAutofit/>
          </a:bodyPr>
          <a:lstStyle>
            <a:lvl1pPr marL="0" indent="0" algn="ctr">
              <a:lnSpc>
                <a:spcPct val="100000"/>
              </a:lnSpc>
              <a:spcBef>
                <a:spcPts val="0"/>
              </a:spcBef>
              <a:spcAft>
                <a:spcPts val="0"/>
              </a:spcAft>
              <a:buNone/>
              <a:defRPr sz="4500" b="0" i="0">
                <a:solidFill>
                  <a:schemeClr val="lt1"/>
                </a:solidFill>
                <a:latin typeface="+mj-lt"/>
              </a:defRPr>
            </a:lvl1pPr>
          </a:lstStyle>
          <a:p>
            <a:pPr lvl="0"/>
            <a:r>
              <a:rPr lang="nb-NO"/>
              <a:t>Legg til tekst</a:t>
            </a:r>
          </a:p>
        </p:txBody>
      </p:sp>
      <p:sp>
        <p:nvSpPr>
          <p:cNvPr id="4" name="Plassholder for tekst 3"/>
          <p:cNvSpPr>
            <a:spLocks noGrp="1"/>
          </p:cNvSpPr>
          <p:nvPr>
            <p:ph type="body" sz="quarter" idx="15"/>
          </p:nvPr>
        </p:nvSpPr>
        <p:spPr>
          <a:xfrm>
            <a:off x="1414926" y="5244287"/>
            <a:ext cx="9360560" cy="322805"/>
          </a:xfrm>
          <a:noFill/>
        </p:spPr>
        <p:txBody>
          <a:bodyPr>
            <a:normAutofit/>
          </a:bodyPr>
          <a:lstStyle>
            <a:lvl1pPr marL="0" indent="0" algn="ctr">
              <a:spcBef>
                <a:spcPts val="0"/>
              </a:spcBef>
              <a:spcAft>
                <a:spcPts val="0"/>
              </a:spcAft>
              <a:buNone/>
              <a:defRPr sz="1900">
                <a:solidFill>
                  <a:schemeClr val="lt1"/>
                </a:solidFill>
              </a:defRPr>
            </a:lvl1pPr>
          </a:lstStyle>
          <a:p>
            <a:pPr lvl="0"/>
            <a:r>
              <a:rPr lang="nb-NO"/>
              <a:t>Klikk for å redigere tekststiler i malen</a:t>
            </a:r>
          </a:p>
        </p:txBody>
      </p:sp>
    </p:spTree>
    <p:extLst>
      <p:ext uri="{BB962C8B-B14F-4D97-AF65-F5344CB8AC3E}">
        <p14:creationId xmlns:p14="http://schemas.microsoft.com/office/powerpoint/2010/main" val="32663245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Sitat med ramme">
    <p:bg>
      <p:bgPr>
        <a:blipFill>
          <a:blip r:embed="rId2"/>
          <a:stretch>
            <a:fillRect/>
          </a:stretch>
        </a:blipFill>
        <a:effectLst/>
      </p:bgPr>
    </p:bg>
    <p:spTree>
      <p:nvGrpSpPr>
        <p:cNvPr id="1" name=""/>
        <p:cNvGrpSpPr/>
        <p:nvPr/>
      </p:nvGrpSpPr>
      <p:grpSpPr>
        <a:xfrm>
          <a:off x="0" y="0"/>
          <a:ext cx="0" cy="0"/>
          <a:chOff x="0" y="0"/>
          <a:chExt cx="0" cy="0"/>
        </a:xfrm>
      </p:grpSpPr>
      <p:sp>
        <p:nvSpPr>
          <p:cNvPr id="10" name="Rektangel 9"/>
          <p:cNvSpPr/>
          <p:nvPr userDrawn="1"/>
        </p:nvSpPr>
        <p:spPr>
          <a:xfrm>
            <a:off x="0" y="0"/>
            <a:ext cx="12192130" cy="6860446"/>
          </a:xfrm>
          <a:prstGeom prst="rect">
            <a:avLst/>
          </a:prstGeom>
          <a:solidFill>
            <a:schemeClr val="tx1">
              <a:alpha val="3889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nb-NO"/>
          </a:p>
        </p:txBody>
      </p:sp>
      <p:sp>
        <p:nvSpPr>
          <p:cNvPr id="5" name="Plassholder for tekst 8"/>
          <p:cNvSpPr>
            <a:spLocks noGrp="1"/>
          </p:cNvSpPr>
          <p:nvPr>
            <p:ph type="body" sz="quarter" idx="14" hasCustomPrompt="1"/>
          </p:nvPr>
        </p:nvSpPr>
        <p:spPr>
          <a:xfrm>
            <a:off x="1128410" y="1712068"/>
            <a:ext cx="4056434" cy="505838"/>
          </a:xfrm>
          <a:prstGeom prst="rect">
            <a:avLst/>
          </a:prstGeom>
          <a:noFill/>
          <a:ln w="228600">
            <a:noFill/>
            <a:miter lim="800000"/>
          </a:ln>
        </p:spPr>
        <p:txBody>
          <a:bodyPr lIns="0" tIns="0" rIns="0" bIns="0" anchor="t" anchorCtr="0">
            <a:normAutofit/>
          </a:bodyPr>
          <a:lstStyle>
            <a:lvl1pPr marL="0" indent="0" algn="l">
              <a:lnSpc>
                <a:spcPct val="100000"/>
              </a:lnSpc>
              <a:spcBef>
                <a:spcPts val="0"/>
              </a:spcBef>
              <a:spcAft>
                <a:spcPts val="0"/>
              </a:spcAft>
              <a:buNone/>
              <a:defRPr sz="3600" b="0" i="0">
                <a:solidFill>
                  <a:schemeClr val="lt1"/>
                </a:solidFill>
                <a:latin typeface="+mj-lt"/>
              </a:defRPr>
            </a:lvl1pPr>
          </a:lstStyle>
          <a:p>
            <a:pPr lvl="0"/>
            <a:r>
              <a:rPr lang="nb-NO"/>
              <a:t>Legg til tekst</a:t>
            </a:r>
          </a:p>
        </p:txBody>
      </p:sp>
      <p:sp>
        <p:nvSpPr>
          <p:cNvPr id="4" name="Plassholder for tekst 3"/>
          <p:cNvSpPr>
            <a:spLocks noGrp="1"/>
          </p:cNvSpPr>
          <p:nvPr>
            <p:ph type="body" sz="quarter" idx="15"/>
          </p:nvPr>
        </p:nvSpPr>
        <p:spPr>
          <a:xfrm>
            <a:off x="1132824" y="2363821"/>
            <a:ext cx="4304938" cy="1011677"/>
          </a:xfrm>
          <a:noFill/>
        </p:spPr>
        <p:txBody>
          <a:bodyPr>
            <a:normAutofit/>
          </a:bodyPr>
          <a:lstStyle>
            <a:lvl1pPr marL="0" indent="0" algn="l">
              <a:spcBef>
                <a:spcPts val="0"/>
              </a:spcBef>
              <a:spcAft>
                <a:spcPts val="0"/>
              </a:spcAft>
              <a:buNone/>
              <a:defRPr sz="1400">
                <a:solidFill>
                  <a:schemeClr val="bg1"/>
                </a:solidFill>
              </a:defRPr>
            </a:lvl1pPr>
          </a:lstStyle>
          <a:p>
            <a:pPr lvl="0"/>
            <a:r>
              <a:rPr lang="nb-NO"/>
              <a:t>Klikk for å redigere tekststiler i malen</a:t>
            </a:r>
          </a:p>
        </p:txBody>
      </p:sp>
      <p:sp>
        <p:nvSpPr>
          <p:cNvPr id="2" name="Rektangel 1">
            <a:extLst>
              <a:ext uri="{FF2B5EF4-FFF2-40B4-BE49-F238E27FC236}">
                <a16:creationId xmlns:a16="http://schemas.microsoft.com/office/drawing/2014/main" id="{37999301-8CCB-EF45-BA89-0A2773E8411D}"/>
              </a:ext>
            </a:extLst>
          </p:cNvPr>
          <p:cNvSpPr/>
          <p:nvPr userDrawn="1"/>
        </p:nvSpPr>
        <p:spPr>
          <a:xfrm>
            <a:off x="0" y="3929973"/>
            <a:ext cx="12190413" cy="2334639"/>
          </a:xfrm>
          <a:prstGeom prst="rect">
            <a:avLst/>
          </a:prstGeom>
          <a:solidFill>
            <a:schemeClr val="tx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1" name="Plassholder for bilde 16">
            <a:extLst>
              <a:ext uri="{FF2B5EF4-FFF2-40B4-BE49-F238E27FC236}">
                <a16:creationId xmlns:a16="http://schemas.microsoft.com/office/drawing/2014/main" id="{0E87501D-E814-4D43-A664-AC07FECA2F89}"/>
              </a:ext>
            </a:extLst>
          </p:cNvPr>
          <p:cNvSpPr>
            <a:spLocks noGrp="1"/>
          </p:cNvSpPr>
          <p:nvPr>
            <p:ph type="pic" sz="quarter" idx="12" hasCustomPrompt="1"/>
          </p:nvPr>
        </p:nvSpPr>
        <p:spPr>
          <a:xfrm>
            <a:off x="1128410" y="4230837"/>
            <a:ext cx="501379" cy="490065"/>
          </a:xfrm>
          <a:noFill/>
        </p:spPr>
        <p:txBody>
          <a:bodyPr/>
          <a:lstStyle>
            <a:lvl1pPr marL="0" marR="0" indent="0" algn="ctr"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solidFill>
                  <a:schemeClr val="bg1"/>
                </a:solidFill>
              </a:defRPr>
            </a:lvl1pPr>
          </a:lstStyle>
          <a:p>
            <a:pPr marL="0" marR="0" lvl="0" indent="0" algn="l"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pPr>
            <a:r>
              <a:rPr lang="nb-NO"/>
              <a:t>Ikon</a:t>
            </a:r>
          </a:p>
        </p:txBody>
      </p:sp>
      <p:sp>
        <p:nvSpPr>
          <p:cNvPr id="12" name="Plassholder for tekst 18">
            <a:extLst>
              <a:ext uri="{FF2B5EF4-FFF2-40B4-BE49-F238E27FC236}">
                <a16:creationId xmlns:a16="http://schemas.microsoft.com/office/drawing/2014/main" id="{484A4A42-52EB-BF40-BA50-0103EF658FA8}"/>
              </a:ext>
            </a:extLst>
          </p:cNvPr>
          <p:cNvSpPr>
            <a:spLocks noGrp="1"/>
          </p:cNvSpPr>
          <p:nvPr>
            <p:ph type="body" sz="quarter" idx="13" hasCustomPrompt="1"/>
          </p:nvPr>
        </p:nvSpPr>
        <p:spPr>
          <a:xfrm>
            <a:off x="1128410" y="4740205"/>
            <a:ext cx="1879600" cy="281561"/>
          </a:xfrm>
          <a:noFill/>
        </p:spPr>
        <p:txBody>
          <a:bodyPr>
            <a:noAutofit/>
          </a:bodyPr>
          <a:lstStyle>
            <a:lvl1pPr marL="0" indent="0" algn="l">
              <a:buNone/>
              <a:defRPr sz="14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13" name="Plassholder for tekst 18">
            <a:extLst>
              <a:ext uri="{FF2B5EF4-FFF2-40B4-BE49-F238E27FC236}">
                <a16:creationId xmlns:a16="http://schemas.microsoft.com/office/drawing/2014/main" id="{9F647207-446E-1346-9551-7A54BD27B0B8}"/>
              </a:ext>
            </a:extLst>
          </p:cNvPr>
          <p:cNvSpPr>
            <a:spLocks noGrp="1"/>
          </p:cNvSpPr>
          <p:nvPr>
            <p:ph type="body" sz="quarter" idx="16" hasCustomPrompt="1"/>
          </p:nvPr>
        </p:nvSpPr>
        <p:spPr>
          <a:xfrm>
            <a:off x="1128410" y="5021767"/>
            <a:ext cx="1879600" cy="989928"/>
          </a:xfrm>
          <a:noFill/>
        </p:spPr>
        <p:txBody>
          <a:bodyPr>
            <a:normAutofit/>
          </a:bodyPr>
          <a:lstStyle>
            <a:lvl1pPr marL="0" indent="0" algn="l">
              <a:buNone/>
              <a:defRPr sz="120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Teksten kommer her</a:t>
            </a:r>
          </a:p>
        </p:txBody>
      </p:sp>
      <p:sp>
        <p:nvSpPr>
          <p:cNvPr id="14" name="Plassholder for bilde 16">
            <a:extLst>
              <a:ext uri="{FF2B5EF4-FFF2-40B4-BE49-F238E27FC236}">
                <a16:creationId xmlns:a16="http://schemas.microsoft.com/office/drawing/2014/main" id="{32916B39-1365-7D48-A98E-73CA9682F5D3}"/>
              </a:ext>
            </a:extLst>
          </p:cNvPr>
          <p:cNvSpPr>
            <a:spLocks noGrp="1"/>
          </p:cNvSpPr>
          <p:nvPr>
            <p:ph type="pic" sz="quarter" idx="17" hasCustomPrompt="1"/>
          </p:nvPr>
        </p:nvSpPr>
        <p:spPr>
          <a:xfrm>
            <a:off x="3707689" y="4230837"/>
            <a:ext cx="501379" cy="490065"/>
          </a:xfrm>
          <a:noFill/>
        </p:spPr>
        <p:txBody>
          <a:bodyPr/>
          <a:lstStyle>
            <a:lvl1pPr marL="0" marR="0" indent="0" algn="ctr"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solidFill>
                  <a:schemeClr val="bg1"/>
                </a:solidFill>
              </a:defRPr>
            </a:lvl1pPr>
          </a:lstStyle>
          <a:p>
            <a:pPr marL="0" marR="0" lvl="0" indent="0" algn="l"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pPr>
            <a:r>
              <a:rPr lang="nb-NO"/>
              <a:t>Ikon</a:t>
            </a:r>
          </a:p>
        </p:txBody>
      </p:sp>
      <p:sp>
        <p:nvSpPr>
          <p:cNvPr id="15" name="Plassholder for tekst 18">
            <a:extLst>
              <a:ext uri="{FF2B5EF4-FFF2-40B4-BE49-F238E27FC236}">
                <a16:creationId xmlns:a16="http://schemas.microsoft.com/office/drawing/2014/main" id="{0FEB56A7-A65E-9C48-BD6D-88085D3F289A}"/>
              </a:ext>
            </a:extLst>
          </p:cNvPr>
          <p:cNvSpPr>
            <a:spLocks noGrp="1"/>
          </p:cNvSpPr>
          <p:nvPr>
            <p:ph type="body" sz="quarter" idx="18" hasCustomPrompt="1"/>
          </p:nvPr>
        </p:nvSpPr>
        <p:spPr>
          <a:xfrm>
            <a:off x="3707689" y="4740205"/>
            <a:ext cx="1879600" cy="281561"/>
          </a:xfrm>
          <a:noFill/>
        </p:spPr>
        <p:txBody>
          <a:bodyPr>
            <a:noAutofit/>
          </a:bodyPr>
          <a:lstStyle>
            <a:lvl1pPr marL="0" indent="0" algn="l">
              <a:buNone/>
              <a:defRPr sz="14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16" name="Plassholder for tekst 18">
            <a:extLst>
              <a:ext uri="{FF2B5EF4-FFF2-40B4-BE49-F238E27FC236}">
                <a16:creationId xmlns:a16="http://schemas.microsoft.com/office/drawing/2014/main" id="{67B04221-E4C7-084D-A37D-CF99A49B0124}"/>
              </a:ext>
            </a:extLst>
          </p:cNvPr>
          <p:cNvSpPr>
            <a:spLocks noGrp="1"/>
          </p:cNvSpPr>
          <p:nvPr>
            <p:ph type="body" sz="quarter" idx="19" hasCustomPrompt="1"/>
          </p:nvPr>
        </p:nvSpPr>
        <p:spPr>
          <a:xfrm>
            <a:off x="3707689" y="5021767"/>
            <a:ext cx="1879600" cy="989928"/>
          </a:xfrm>
          <a:noFill/>
        </p:spPr>
        <p:txBody>
          <a:bodyPr>
            <a:normAutofit/>
          </a:bodyPr>
          <a:lstStyle>
            <a:lvl1pPr marL="0" indent="0" algn="l">
              <a:buNone/>
              <a:defRPr sz="120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Teksten kommer her</a:t>
            </a:r>
          </a:p>
        </p:txBody>
      </p:sp>
      <p:sp>
        <p:nvSpPr>
          <p:cNvPr id="17" name="Plassholder for bilde 16">
            <a:extLst>
              <a:ext uri="{FF2B5EF4-FFF2-40B4-BE49-F238E27FC236}">
                <a16:creationId xmlns:a16="http://schemas.microsoft.com/office/drawing/2014/main" id="{C60631EF-F2A7-6043-9357-3F3B6B3FD914}"/>
              </a:ext>
            </a:extLst>
          </p:cNvPr>
          <p:cNvSpPr>
            <a:spLocks noGrp="1"/>
          </p:cNvSpPr>
          <p:nvPr>
            <p:ph type="pic" sz="quarter" idx="20" hasCustomPrompt="1"/>
          </p:nvPr>
        </p:nvSpPr>
        <p:spPr>
          <a:xfrm>
            <a:off x="6286968" y="4230837"/>
            <a:ext cx="501379" cy="490065"/>
          </a:xfrm>
          <a:noFill/>
        </p:spPr>
        <p:txBody>
          <a:bodyPr/>
          <a:lstStyle>
            <a:lvl1pPr marL="0" marR="0" indent="0" algn="ctr"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solidFill>
                  <a:schemeClr val="bg1"/>
                </a:solidFill>
              </a:defRPr>
            </a:lvl1pPr>
          </a:lstStyle>
          <a:p>
            <a:pPr marL="0" marR="0" lvl="0" indent="0" algn="l"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pPr>
            <a:r>
              <a:rPr lang="nb-NO"/>
              <a:t>Ikon</a:t>
            </a:r>
          </a:p>
        </p:txBody>
      </p:sp>
      <p:sp>
        <p:nvSpPr>
          <p:cNvPr id="18" name="Plassholder for tekst 18">
            <a:extLst>
              <a:ext uri="{FF2B5EF4-FFF2-40B4-BE49-F238E27FC236}">
                <a16:creationId xmlns:a16="http://schemas.microsoft.com/office/drawing/2014/main" id="{076FA91D-B2DD-2E45-8CA8-232542AABA57}"/>
              </a:ext>
            </a:extLst>
          </p:cNvPr>
          <p:cNvSpPr>
            <a:spLocks noGrp="1"/>
          </p:cNvSpPr>
          <p:nvPr>
            <p:ph type="body" sz="quarter" idx="21" hasCustomPrompt="1"/>
          </p:nvPr>
        </p:nvSpPr>
        <p:spPr>
          <a:xfrm>
            <a:off x="6286968" y="4740205"/>
            <a:ext cx="1879600" cy="281561"/>
          </a:xfrm>
          <a:noFill/>
        </p:spPr>
        <p:txBody>
          <a:bodyPr>
            <a:noAutofit/>
          </a:bodyPr>
          <a:lstStyle>
            <a:lvl1pPr marL="0" indent="0" algn="l">
              <a:buNone/>
              <a:defRPr sz="14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19" name="Plassholder for tekst 18">
            <a:extLst>
              <a:ext uri="{FF2B5EF4-FFF2-40B4-BE49-F238E27FC236}">
                <a16:creationId xmlns:a16="http://schemas.microsoft.com/office/drawing/2014/main" id="{E96CA1AC-A3F8-8E4A-BCD9-533E5D7F8AE5}"/>
              </a:ext>
            </a:extLst>
          </p:cNvPr>
          <p:cNvSpPr>
            <a:spLocks noGrp="1"/>
          </p:cNvSpPr>
          <p:nvPr>
            <p:ph type="body" sz="quarter" idx="22" hasCustomPrompt="1"/>
          </p:nvPr>
        </p:nvSpPr>
        <p:spPr>
          <a:xfrm>
            <a:off x="6286968" y="5021767"/>
            <a:ext cx="1879600" cy="989928"/>
          </a:xfrm>
          <a:noFill/>
        </p:spPr>
        <p:txBody>
          <a:bodyPr>
            <a:normAutofit/>
          </a:bodyPr>
          <a:lstStyle>
            <a:lvl1pPr marL="0" indent="0" algn="l">
              <a:buNone/>
              <a:defRPr sz="120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Teksten kommer her</a:t>
            </a:r>
          </a:p>
        </p:txBody>
      </p:sp>
      <p:sp>
        <p:nvSpPr>
          <p:cNvPr id="20" name="Plassholder for bilde 16">
            <a:extLst>
              <a:ext uri="{FF2B5EF4-FFF2-40B4-BE49-F238E27FC236}">
                <a16:creationId xmlns:a16="http://schemas.microsoft.com/office/drawing/2014/main" id="{086B86C2-F50D-4D4B-90B3-DC97DD9C5B77}"/>
              </a:ext>
            </a:extLst>
          </p:cNvPr>
          <p:cNvSpPr>
            <a:spLocks noGrp="1"/>
          </p:cNvSpPr>
          <p:nvPr>
            <p:ph type="pic" sz="quarter" idx="23" hasCustomPrompt="1"/>
          </p:nvPr>
        </p:nvSpPr>
        <p:spPr>
          <a:xfrm>
            <a:off x="8866247" y="4230837"/>
            <a:ext cx="501379" cy="490065"/>
          </a:xfrm>
          <a:noFill/>
        </p:spPr>
        <p:txBody>
          <a:bodyPr/>
          <a:lstStyle>
            <a:lvl1pPr marL="0" marR="0" indent="0" algn="ctr"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solidFill>
                  <a:schemeClr val="bg1"/>
                </a:solidFill>
              </a:defRPr>
            </a:lvl1pPr>
          </a:lstStyle>
          <a:p>
            <a:pPr marL="0" marR="0" lvl="0" indent="0" algn="l"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pPr>
            <a:r>
              <a:rPr lang="nb-NO"/>
              <a:t>Ikon</a:t>
            </a:r>
          </a:p>
        </p:txBody>
      </p:sp>
      <p:sp>
        <p:nvSpPr>
          <p:cNvPr id="21" name="Plassholder for tekst 18">
            <a:extLst>
              <a:ext uri="{FF2B5EF4-FFF2-40B4-BE49-F238E27FC236}">
                <a16:creationId xmlns:a16="http://schemas.microsoft.com/office/drawing/2014/main" id="{5CF0D2E0-E45A-BF42-A119-2ED9684C0DCD}"/>
              </a:ext>
            </a:extLst>
          </p:cNvPr>
          <p:cNvSpPr>
            <a:spLocks noGrp="1"/>
          </p:cNvSpPr>
          <p:nvPr>
            <p:ph type="body" sz="quarter" idx="24" hasCustomPrompt="1"/>
          </p:nvPr>
        </p:nvSpPr>
        <p:spPr>
          <a:xfrm>
            <a:off x="8866247" y="4740205"/>
            <a:ext cx="1879600" cy="281561"/>
          </a:xfrm>
          <a:noFill/>
        </p:spPr>
        <p:txBody>
          <a:bodyPr>
            <a:noAutofit/>
          </a:bodyPr>
          <a:lstStyle>
            <a:lvl1pPr marL="0" indent="0" algn="l">
              <a:buNone/>
              <a:defRPr sz="1400" b="1">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22" name="Plassholder for tekst 18">
            <a:extLst>
              <a:ext uri="{FF2B5EF4-FFF2-40B4-BE49-F238E27FC236}">
                <a16:creationId xmlns:a16="http://schemas.microsoft.com/office/drawing/2014/main" id="{53262334-A43B-2A45-A473-62CF2B3E82E2}"/>
              </a:ext>
            </a:extLst>
          </p:cNvPr>
          <p:cNvSpPr>
            <a:spLocks noGrp="1"/>
          </p:cNvSpPr>
          <p:nvPr>
            <p:ph type="body" sz="quarter" idx="25" hasCustomPrompt="1"/>
          </p:nvPr>
        </p:nvSpPr>
        <p:spPr>
          <a:xfrm>
            <a:off x="8866247" y="5021767"/>
            <a:ext cx="1879600" cy="989928"/>
          </a:xfrm>
          <a:noFill/>
        </p:spPr>
        <p:txBody>
          <a:bodyPr>
            <a:normAutofit/>
          </a:bodyPr>
          <a:lstStyle>
            <a:lvl1pPr marL="0" indent="0" algn="l">
              <a:buNone/>
              <a:defRPr sz="1200">
                <a:solidFill>
                  <a:schemeClr val="bg1"/>
                </a:solidFill>
              </a:defRPr>
            </a:lvl1pPr>
            <a:lvl2pPr marL="270000" indent="0">
              <a:buNone/>
              <a:defRPr/>
            </a:lvl2pPr>
            <a:lvl3pPr marL="540000" indent="0">
              <a:buNone/>
              <a:defRPr/>
            </a:lvl3pPr>
            <a:lvl4pPr marL="810000" indent="0">
              <a:buNone/>
              <a:defRPr/>
            </a:lvl4pPr>
            <a:lvl5pPr marL="1080000" indent="0">
              <a:buNone/>
              <a:defRPr/>
            </a:lvl5pPr>
          </a:lstStyle>
          <a:p>
            <a:pPr lvl="0"/>
            <a:r>
              <a:rPr lang="nb-NO"/>
              <a:t>Teksten kommer her</a:t>
            </a:r>
          </a:p>
        </p:txBody>
      </p:sp>
    </p:spTree>
    <p:extLst>
      <p:ext uri="{BB962C8B-B14F-4D97-AF65-F5344CB8AC3E}">
        <p14:creationId xmlns:p14="http://schemas.microsoft.com/office/powerpoint/2010/main" val="274996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tel og innhold A">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innhold 2"/>
          <p:cNvSpPr>
            <a:spLocks noGrp="1"/>
          </p:cNvSpPr>
          <p:nvPr>
            <p:ph idx="1"/>
          </p:nvPr>
        </p:nvSpPr>
        <p:spPr/>
        <p:txBody>
          <a:bodyPr/>
          <a:lstStyle>
            <a:lvl1pPr marL="180000" indent="-180000">
              <a:buFont typeface="Arial" panose="020B0604020202020204" pitchFamily="34" charset="0"/>
              <a:buChar cha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lvl1pPr>
              <a:defRPr>
                <a:solidFill>
                  <a:schemeClr val="bg1">
                    <a:lumMod val="75000"/>
                  </a:schemeClr>
                </a:solidFill>
              </a:defRPr>
            </a:lvl1pPr>
          </a:lstStyle>
          <a:p>
            <a:endParaRPr lang="nb-NO"/>
          </a:p>
        </p:txBody>
      </p:sp>
      <p:sp>
        <p:nvSpPr>
          <p:cNvPr id="12" name="Plassholder for bunntekst 4">
            <a:extLst>
              <a:ext uri="{FF2B5EF4-FFF2-40B4-BE49-F238E27FC236}">
                <a16:creationId xmlns:a16="http://schemas.microsoft.com/office/drawing/2014/main" id="{F022CC21-3F83-F044-8FB0-08A450A8570B}"/>
              </a:ext>
            </a:extLst>
          </p:cNvPr>
          <p:cNvSpPr>
            <a:spLocks noGrp="1"/>
          </p:cNvSpPr>
          <p:nvPr>
            <p:ph type="ftr" sz="quarter" idx="11"/>
          </p:nvPr>
        </p:nvSpPr>
        <p:spPr>
          <a:xfrm>
            <a:off x="3421129" y="6428292"/>
            <a:ext cx="5348153" cy="146338"/>
          </a:xfrm>
        </p:spPr>
        <p:txBody>
          <a:bodyPr/>
          <a:lstStyle>
            <a:lvl1pPr>
              <a:defRPr>
                <a:solidFill>
                  <a:schemeClr val="bg1">
                    <a:lumMod val="65000"/>
                  </a:schemeClr>
                </a:solidFill>
              </a:defRPr>
            </a:lvl1pPr>
          </a:lstStyle>
          <a:p>
            <a:endParaRPr lang="nb-NO"/>
          </a:p>
        </p:txBody>
      </p:sp>
    </p:spTree>
    <p:extLst>
      <p:ext uri="{BB962C8B-B14F-4D97-AF65-F5344CB8AC3E}">
        <p14:creationId xmlns:p14="http://schemas.microsoft.com/office/powerpoint/2010/main" val="22125582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Sitat med ramme">
    <p:bg>
      <p:bgPr>
        <a:blipFill>
          <a:blip r:embed="rId2"/>
          <a:stretch>
            <a:fillRect/>
          </a:stretch>
        </a:blipFill>
        <a:effectLst/>
      </p:bgPr>
    </p:bg>
    <p:spTree>
      <p:nvGrpSpPr>
        <p:cNvPr id="1" name=""/>
        <p:cNvGrpSpPr/>
        <p:nvPr/>
      </p:nvGrpSpPr>
      <p:grpSpPr>
        <a:xfrm>
          <a:off x="0" y="0"/>
          <a:ext cx="0" cy="0"/>
          <a:chOff x="0" y="0"/>
          <a:chExt cx="0" cy="0"/>
        </a:xfrm>
      </p:grpSpPr>
      <p:sp>
        <p:nvSpPr>
          <p:cNvPr id="10" name="Rektangel 9"/>
          <p:cNvSpPr/>
          <p:nvPr userDrawn="1"/>
        </p:nvSpPr>
        <p:spPr>
          <a:xfrm>
            <a:off x="0" y="0"/>
            <a:ext cx="12192130" cy="6860446"/>
          </a:xfrm>
          <a:prstGeom prst="rect">
            <a:avLst/>
          </a:prstGeom>
          <a:solidFill>
            <a:schemeClr val="tx1">
              <a:alpha val="6703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nb-NO"/>
          </a:p>
        </p:txBody>
      </p:sp>
      <p:sp>
        <p:nvSpPr>
          <p:cNvPr id="5" name="Plassholder for tekst 8"/>
          <p:cNvSpPr>
            <a:spLocks noGrp="1"/>
          </p:cNvSpPr>
          <p:nvPr>
            <p:ph type="body" sz="quarter" idx="14" hasCustomPrompt="1"/>
          </p:nvPr>
        </p:nvSpPr>
        <p:spPr>
          <a:xfrm>
            <a:off x="1128410" y="1712068"/>
            <a:ext cx="4056434" cy="505838"/>
          </a:xfrm>
          <a:prstGeom prst="rect">
            <a:avLst/>
          </a:prstGeom>
          <a:noFill/>
          <a:ln w="228600">
            <a:noFill/>
            <a:miter lim="800000"/>
          </a:ln>
        </p:spPr>
        <p:txBody>
          <a:bodyPr lIns="0" tIns="0" rIns="0" bIns="0" anchor="t" anchorCtr="0">
            <a:normAutofit/>
          </a:bodyPr>
          <a:lstStyle>
            <a:lvl1pPr marL="0" indent="0" algn="l">
              <a:lnSpc>
                <a:spcPct val="100000"/>
              </a:lnSpc>
              <a:spcBef>
                <a:spcPts val="0"/>
              </a:spcBef>
              <a:spcAft>
                <a:spcPts val="0"/>
              </a:spcAft>
              <a:buNone/>
              <a:defRPr sz="3600" b="0" i="0">
                <a:solidFill>
                  <a:schemeClr val="lt1"/>
                </a:solidFill>
                <a:latin typeface="+mj-lt"/>
              </a:defRPr>
            </a:lvl1pPr>
          </a:lstStyle>
          <a:p>
            <a:pPr lvl="0"/>
            <a:r>
              <a:rPr lang="nb-NO"/>
              <a:t>Legg til tekst</a:t>
            </a:r>
          </a:p>
        </p:txBody>
      </p:sp>
      <p:sp>
        <p:nvSpPr>
          <p:cNvPr id="4" name="Plassholder for tekst 3"/>
          <p:cNvSpPr>
            <a:spLocks noGrp="1"/>
          </p:cNvSpPr>
          <p:nvPr>
            <p:ph type="body" sz="quarter" idx="15"/>
          </p:nvPr>
        </p:nvSpPr>
        <p:spPr>
          <a:xfrm>
            <a:off x="1132823" y="2363821"/>
            <a:ext cx="9820522" cy="3054485"/>
          </a:xfrm>
          <a:noFill/>
        </p:spPr>
        <p:txBody>
          <a:bodyPr>
            <a:normAutofit/>
          </a:bodyPr>
          <a:lstStyle>
            <a:lvl1pPr marL="0" indent="0" algn="l">
              <a:spcBef>
                <a:spcPts val="0"/>
              </a:spcBef>
              <a:spcAft>
                <a:spcPts val="0"/>
              </a:spcAft>
              <a:buNone/>
              <a:defRPr sz="1400">
                <a:solidFill>
                  <a:schemeClr val="bg1"/>
                </a:solidFill>
              </a:defRPr>
            </a:lvl1pPr>
          </a:lstStyle>
          <a:p>
            <a:pPr lvl="0"/>
            <a:r>
              <a:rPr lang="nb-NO"/>
              <a:t>Klikk for å redigere tekststiler i malen</a:t>
            </a:r>
          </a:p>
        </p:txBody>
      </p:sp>
    </p:spTree>
    <p:extLst>
      <p:ext uri="{BB962C8B-B14F-4D97-AF65-F5344CB8AC3E}">
        <p14:creationId xmlns:p14="http://schemas.microsoft.com/office/powerpoint/2010/main" val="22622203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tel /m grafikk">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6" name="Plassholder for dato 5"/>
          <p:cNvSpPr>
            <a:spLocks noGrp="1"/>
          </p:cNvSpPr>
          <p:nvPr>
            <p:ph type="dt" sz="half" idx="10"/>
          </p:nvPr>
        </p:nvSpPr>
        <p:spPr/>
        <p:txBody>
          <a:bodyPr/>
          <a:lstStyle/>
          <a:p>
            <a:endParaRPr lang="nb-NO"/>
          </a:p>
        </p:txBody>
      </p:sp>
      <p:sp>
        <p:nvSpPr>
          <p:cNvPr id="7" name="Plassholder for bunntekst 6"/>
          <p:cNvSpPr>
            <a:spLocks noGrp="1"/>
          </p:cNvSpPr>
          <p:nvPr>
            <p:ph type="ftr" sz="quarter" idx="11"/>
          </p:nvPr>
        </p:nvSpPr>
        <p:spPr/>
        <p:txBody>
          <a:bodyPr/>
          <a:lstStyle/>
          <a:p>
            <a:endParaRPr lang="nb-NO"/>
          </a:p>
        </p:txBody>
      </p:sp>
    </p:spTree>
    <p:extLst>
      <p:ext uri="{BB962C8B-B14F-4D97-AF65-F5344CB8AC3E}">
        <p14:creationId xmlns:p14="http://schemas.microsoft.com/office/powerpoint/2010/main" val="24378667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Tree>
    <p:extLst>
      <p:ext uri="{BB962C8B-B14F-4D97-AF65-F5344CB8AC3E}">
        <p14:creationId xmlns:p14="http://schemas.microsoft.com/office/powerpoint/2010/main" val="30980477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endParaRPr lang="nb-NO"/>
          </a:p>
        </p:txBody>
      </p:sp>
      <p:sp>
        <p:nvSpPr>
          <p:cNvPr id="3" name="Plassholder for bunntekst 2"/>
          <p:cNvSpPr>
            <a:spLocks noGrp="1"/>
          </p:cNvSpPr>
          <p:nvPr>
            <p:ph type="ftr" sz="quarter" idx="11"/>
          </p:nvPr>
        </p:nvSpPr>
        <p:spPr/>
        <p:txBody>
          <a:bodyPr/>
          <a:lstStyle/>
          <a:p>
            <a:endParaRPr lang="nb-NO"/>
          </a:p>
        </p:txBody>
      </p:sp>
    </p:spTree>
    <p:extLst>
      <p:ext uri="{BB962C8B-B14F-4D97-AF65-F5344CB8AC3E}">
        <p14:creationId xmlns:p14="http://schemas.microsoft.com/office/powerpoint/2010/main" val="1943840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5_Tittel og innhold _uten bunnlinje">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innhold 2"/>
          <p:cNvSpPr>
            <a:spLocks noGrp="1"/>
          </p:cNvSpPr>
          <p:nvPr>
            <p:ph idx="1"/>
          </p:nvPr>
        </p:nvSpPr>
        <p:spPr/>
        <p:txBody>
          <a:bodyPr/>
          <a:lstStyle>
            <a:lvl1pPr marL="180000" indent="-180000">
              <a:buFont typeface="Arial" panose="020B0604020202020204" pitchFamily="34" charset="0"/>
              <a:buChar cha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lvl1pPr>
              <a:defRPr>
                <a:solidFill>
                  <a:schemeClr val="bg1">
                    <a:lumMod val="75000"/>
                  </a:schemeClr>
                </a:solidFill>
              </a:defRPr>
            </a:lvl1pPr>
          </a:lstStyle>
          <a:p>
            <a:endParaRPr lang="nb-NO"/>
          </a:p>
        </p:txBody>
      </p:sp>
      <p:sp>
        <p:nvSpPr>
          <p:cNvPr id="12" name="Plassholder for bunntekst 4">
            <a:extLst>
              <a:ext uri="{FF2B5EF4-FFF2-40B4-BE49-F238E27FC236}">
                <a16:creationId xmlns:a16="http://schemas.microsoft.com/office/drawing/2014/main" id="{F022CC21-3F83-F044-8FB0-08A450A8570B}"/>
              </a:ext>
            </a:extLst>
          </p:cNvPr>
          <p:cNvSpPr>
            <a:spLocks noGrp="1"/>
          </p:cNvSpPr>
          <p:nvPr>
            <p:ph type="ftr" sz="quarter" idx="11"/>
          </p:nvPr>
        </p:nvSpPr>
        <p:spPr>
          <a:xfrm>
            <a:off x="3421129" y="6428292"/>
            <a:ext cx="5348153" cy="146338"/>
          </a:xfrm>
        </p:spPr>
        <p:txBody>
          <a:bodyPr/>
          <a:lstStyle>
            <a:lvl1pPr>
              <a:defRPr>
                <a:solidFill>
                  <a:schemeClr val="bg1">
                    <a:lumMod val="65000"/>
                  </a:schemeClr>
                </a:solidFill>
              </a:defRPr>
            </a:lvl1pPr>
          </a:lstStyle>
          <a:p>
            <a:endParaRPr lang="nb-NO"/>
          </a:p>
        </p:txBody>
      </p:sp>
      <p:sp>
        <p:nvSpPr>
          <p:cNvPr id="6" name="Rektangel 5">
            <a:extLst>
              <a:ext uri="{FF2B5EF4-FFF2-40B4-BE49-F238E27FC236}">
                <a16:creationId xmlns:a16="http://schemas.microsoft.com/office/drawing/2014/main" id="{8E4B72CB-3472-F743-9EFC-B276DE7342C0}"/>
              </a:ext>
            </a:extLst>
          </p:cNvPr>
          <p:cNvSpPr/>
          <p:nvPr userDrawn="1"/>
        </p:nvSpPr>
        <p:spPr>
          <a:xfrm>
            <a:off x="528918" y="5925671"/>
            <a:ext cx="11098306" cy="143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2398647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tel og innhold A">
    <p:bg>
      <p:bgPr>
        <a:solidFill>
          <a:srgbClr val="E9F1FF"/>
        </a:solidFill>
        <a:effectLst/>
      </p:bgPr>
    </p:b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4" name="Plassholder for dato 3"/>
          <p:cNvSpPr>
            <a:spLocks noGrp="1"/>
          </p:cNvSpPr>
          <p:nvPr>
            <p:ph type="dt" sz="half" idx="10"/>
          </p:nvPr>
        </p:nvSpPr>
        <p:spPr/>
        <p:txBody>
          <a:bodyPr/>
          <a:lstStyle/>
          <a:p>
            <a:endParaRPr lang="nb-NO"/>
          </a:p>
        </p:txBody>
      </p:sp>
      <p:sp>
        <p:nvSpPr>
          <p:cNvPr id="12" name="Plassholder for bunntekst 4">
            <a:extLst>
              <a:ext uri="{FF2B5EF4-FFF2-40B4-BE49-F238E27FC236}">
                <a16:creationId xmlns:a16="http://schemas.microsoft.com/office/drawing/2014/main" id="{F022CC21-3F83-F044-8FB0-08A450A8570B}"/>
              </a:ext>
            </a:extLst>
          </p:cNvPr>
          <p:cNvSpPr>
            <a:spLocks noGrp="1"/>
          </p:cNvSpPr>
          <p:nvPr>
            <p:ph type="ftr" sz="quarter" idx="11"/>
          </p:nvPr>
        </p:nvSpPr>
        <p:spPr>
          <a:xfrm>
            <a:off x="3421129" y="6428292"/>
            <a:ext cx="5348153" cy="146338"/>
          </a:xfrm>
        </p:spPr>
        <p:txBody>
          <a:bodyPr/>
          <a:lstStyle/>
          <a:p>
            <a:endParaRPr lang="nb-NO"/>
          </a:p>
        </p:txBody>
      </p:sp>
      <p:sp>
        <p:nvSpPr>
          <p:cNvPr id="5" name="Rektangel 4">
            <a:extLst>
              <a:ext uri="{FF2B5EF4-FFF2-40B4-BE49-F238E27FC236}">
                <a16:creationId xmlns:a16="http://schemas.microsoft.com/office/drawing/2014/main" id="{53EA45C9-9C6D-244B-93DE-73C839D863FD}"/>
              </a:ext>
            </a:extLst>
          </p:cNvPr>
          <p:cNvSpPr/>
          <p:nvPr userDrawn="1"/>
        </p:nvSpPr>
        <p:spPr>
          <a:xfrm>
            <a:off x="622301" y="1712068"/>
            <a:ext cx="2607282" cy="4046706"/>
          </a:xfrm>
          <a:prstGeom prst="rect">
            <a:avLst/>
          </a:prstGeom>
          <a:solidFill>
            <a:schemeClr val="bg1"/>
          </a:solidFill>
          <a:ln>
            <a:noFill/>
          </a:ln>
          <a:effectLst>
            <a:outerShdw blurRad="63500" dist="25400" dir="42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Rektangel 9">
            <a:extLst>
              <a:ext uri="{FF2B5EF4-FFF2-40B4-BE49-F238E27FC236}">
                <a16:creationId xmlns:a16="http://schemas.microsoft.com/office/drawing/2014/main" id="{CF060867-789A-8A4F-B3F8-770067BCCBAC}"/>
              </a:ext>
            </a:extLst>
          </p:cNvPr>
          <p:cNvSpPr/>
          <p:nvPr userDrawn="1"/>
        </p:nvSpPr>
        <p:spPr>
          <a:xfrm>
            <a:off x="3401169" y="1712068"/>
            <a:ext cx="2607282" cy="4046706"/>
          </a:xfrm>
          <a:prstGeom prst="rect">
            <a:avLst/>
          </a:prstGeom>
          <a:solidFill>
            <a:schemeClr val="bg1"/>
          </a:solidFill>
          <a:ln>
            <a:noFill/>
          </a:ln>
          <a:effectLst>
            <a:outerShdw blurRad="63500" dist="25400" dir="42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1" name="Rektangel 10">
            <a:extLst>
              <a:ext uri="{FF2B5EF4-FFF2-40B4-BE49-F238E27FC236}">
                <a16:creationId xmlns:a16="http://schemas.microsoft.com/office/drawing/2014/main" id="{A459D8B6-F19E-9B4B-8073-7EE02F17C0F8}"/>
              </a:ext>
            </a:extLst>
          </p:cNvPr>
          <p:cNvSpPr/>
          <p:nvPr userDrawn="1"/>
        </p:nvSpPr>
        <p:spPr>
          <a:xfrm>
            <a:off x="6180037" y="1712068"/>
            <a:ext cx="2607282" cy="4046706"/>
          </a:xfrm>
          <a:prstGeom prst="rect">
            <a:avLst/>
          </a:prstGeom>
          <a:solidFill>
            <a:schemeClr val="bg1"/>
          </a:solidFill>
          <a:ln>
            <a:noFill/>
          </a:ln>
          <a:effectLst>
            <a:outerShdw blurRad="63500" dist="25400" dir="42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3" name="Rektangel 12">
            <a:extLst>
              <a:ext uri="{FF2B5EF4-FFF2-40B4-BE49-F238E27FC236}">
                <a16:creationId xmlns:a16="http://schemas.microsoft.com/office/drawing/2014/main" id="{31A192D8-674B-414D-8A7F-A5F23B1FD262}"/>
              </a:ext>
            </a:extLst>
          </p:cNvPr>
          <p:cNvSpPr/>
          <p:nvPr userDrawn="1"/>
        </p:nvSpPr>
        <p:spPr>
          <a:xfrm>
            <a:off x="8958905" y="1712068"/>
            <a:ext cx="2607282" cy="4046706"/>
          </a:xfrm>
          <a:prstGeom prst="rect">
            <a:avLst/>
          </a:prstGeom>
          <a:solidFill>
            <a:schemeClr val="bg1"/>
          </a:solidFill>
          <a:ln>
            <a:noFill/>
          </a:ln>
          <a:effectLst>
            <a:outerShdw blurRad="63500" dist="25400" dir="42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7" name="Plassholder for bilde 16">
            <a:extLst>
              <a:ext uri="{FF2B5EF4-FFF2-40B4-BE49-F238E27FC236}">
                <a16:creationId xmlns:a16="http://schemas.microsoft.com/office/drawing/2014/main" id="{AFD5AB03-18BA-F948-A5CC-197C9E370F46}"/>
              </a:ext>
            </a:extLst>
          </p:cNvPr>
          <p:cNvSpPr>
            <a:spLocks noGrp="1"/>
          </p:cNvSpPr>
          <p:nvPr>
            <p:ph type="pic" sz="quarter" idx="12" hasCustomPrompt="1"/>
          </p:nvPr>
        </p:nvSpPr>
        <p:spPr>
          <a:xfrm>
            <a:off x="1473504" y="2168525"/>
            <a:ext cx="904875" cy="904875"/>
          </a:xfrm>
        </p:spPr>
        <p:txBody>
          <a:bodyPr/>
          <a:lstStyle>
            <a:lvl1pPr marL="0" marR="0" indent="0" algn="ctr"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lvl1pPr>
          </a:lstStyle>
          <a:p>
            <a:pPr marL="0" marR="0" lvl="0" indent="0" algn="l"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pPr>
            <a:r>
              <a:rPr lang="nb-NO"/>
              <a:t>Klikk her for å legge til et ikon</a:t>
            </a:r>
          </a:p>
        </p:txBody>
      </p:sp>
      <p:sp>
        <p:nvSpPr>
          <p:cNvPr id="19" name="Plassholder for tekst 18">
            <a:extLst>
              <a:ext uri="{FF2B5EF4-FFF2-40B4-BE49-F238E27FC236}">
                <a16:creationId xmlns:a16="http://schemas.microsoft.com/office/drawing/2014/main" id="{5506234D-9164-9540-AB58-F50139211377}"/>
              </a:ext>
            </a:extLst>
          </p:cNvPr>
          <p:cNvSpPr>
            <a:spLocks noGrp="1"/>
          </p:cNvSpPr>
          <p:nvPr>
            <p:ph type="body" sz="quarter" idx="13" hasCustomPrompt="1"/>
          </p:nvPr>
        </p:nvSpPr>
        <p:spPr>
          <a:xfrm>
            <a:off x="982663" y="3205534"/>
            <a:ext cx="1879600" cy="281561"/>
          </a:xfrm>
        </p:spPr>
        <p:txBody>
          <a:bodyPr>
            <a:noAutofit/>
          </a:bodyPr>
          <a:lstStyle>
            <a:lvl1pPr marL="0" indent="0" algn="ctr">
              <a:buNone/>
              <a:defRPr sz="1600" b="1"/>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20" name="Plassholder for tekst 18">
            <a:extLst>
              <a:ext uri="{FF2B5EF4-FFF2-40B4-BE49-F238E27FC236}">
                <a16:creationId xmlns:a16="http://schemas.microsoft.com/office/drawing/2014/main" id="{4E599DA2-6CB6-EA43-A31E-7B18983D5F61}"/>
              </a:ext>
            </a:extLst>
          </p:cNvPr>
          <p:cNvSpPr>
            <a:spLocks noGrp="1"/>
          </p:cNvSpPr>
          <p:nvPr>
            <p:ph type="body" sz="quarter" idx="14" hasCustomPrompt="1"/>
          </p:nvPr>
        </p:nvSpPr>
        <p:spPr>
          <a:xfrm>
            <a:off x="982663" y="3487095"/>
            <a:ext cx="1879600" cy="1857983"/>
          </a:xfrm>
        </p:spPr>
        <p:txBody>
          <a:bodyPr/>
          <a:lstStyle>
            <a:lvl1pPr marL="0" indent="0" algn="ctr">
              <a:buNone/>
              <a:defRPr/>
            </a:lvl1pPr>
            <a:lvl2pPr marL="270000" indent="0">
              <a:buNone/>
              <a:defRPr/>
            </a:lvl2pPr>
            <a:lvl3pPr marL="540000" indent="0">
              <a:buNone/>
              <a:defRPr/>
            </a:lvl3pPr>
            <a:lvl4pPr marL="810000" indent="0">
              <a:buNone/>
              <a:defRPr/>
            </a:lvl4pPr>
            <a:lvl5pPr marL="1080000" indent="0">
              <a:buNone/>
              <a:defRPr/>
            </a:lvl5pPr>
          </a:lstStyle>
          <a:p>
            <a:pPr lvl="0"/>
            <a:r>
              <a:rPr lang="nb-NO"/>
              <a:t>Teksten kommer her</a:t>
            </a:r>
          </a:p>
        </p:txBody>
      </p:sp>
      <p:sp>
        <p:nvSpPr>
          <p:cNvPr id="24" name="Plassholder for bilde 16">
            <a:extLst>
              <a:ext uri="{FF2B5EF4-FFF2-40B4-BE49-F238E27FC236}">
                <a16:creationId xmlns:a16="http://schemas.microsoft.com/office/drawing/2014/main" id="{C356B80B-6931-BA4C-905D-DB7FDDE6730B}"/>
              </a:ext>
            </a:extLst>
          </p:cNvPr>
          <p:cNvSpPr>
            <a:spLocks noGrp="1"/>
          </p:cNvSpPr>
          <p:nvPr>
            <p:ph type="pic" sz="quarter" idx="15" hasCustomPrompt="1"/>
          </p:nvPr>
        </p:nvSpPr>
        <p:spPr>
          <a:xfrm>
            <a:off x="4265342" y="2168525"/>
            <a:ext cx="904875" cy="904875"/>
          </a:xfrm>
        </p:spPr>
        <p:txBody>
          <a:bodyPr/>
          <a:lstStyle>
            <a:lvl1pPr marL="0" marR="0" indent="0" algn="ctr"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lvl1pPr>
          </a:lstStyle>
          <a:p>
            <a:pPr marL="0" marR="0" lvl="0" indent="0" algn="l"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pPr>
            <a:r>
              <a:rPr lang="nb-NO"/>
              <a:t>Klikk her for å legge til et ikon</a:t>
            </a:r>
          </a:p>
        </p:txBody>
      </p:sp>
      <p:sp>
        <p:nvSpPr>
          <p:cNvPr id="25" name="Plassholder for tekst 18">
            <a:extLst>
              <a:ext uri="{FF2B5EF4-FFF2-40B4-BE49-F238E27FC236}">
                <a16:creationId xmlns:a16="http://schemas.microsoft.com/office/drawing/2014/main" id="{8DF0F37B-9D19-8944-A4ED-E76961A1D2A8}"/>
              </a:ext>
            </a:extLst>
          </p:cNvPr>
          <p:cNvSpPr>
            <a:spLocks noGrp="1"/>
          </p:cNvSpPr>
          <p:nvPr>
            <p:ph type="body" sz="quarter" idx="16" hasCustomPrompt="1"/>
          </p:nvPr>
        </p:nvSpPr>
        <p:spPr>
          <a:xfrm>
            <a:off x="3774501" y="3205534"/>
            <a:ext cx="1879600" cy="281561"/>
          </a:xfrm>
        </p:spPr>
        <p:txBody>
          <a:bodyPr>
            <a:noAutofit/>
          </a:bodyPr>
          <a:lstStyle>
            <a:lvl1pPr marL="0" indent="0" algn="ctr">
              <a:buNone/>
              <a:defRPr sz="1600" b="1"/>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26" name="Plassholder for tekst 18">
            <a:extLst>
              <a:ext uri="{FF2B5EF4-FFF2-40B4-BE49-F238E27FC236}">
                <a16:creationId xmlns:a16="http://schemas.microsoft.com/office/drawing/2014/main" id="{6AED6E07-2453-334C-87AE-79B9DA93A816}"/>
              </a:ext>
            </a:extLst>
          </p:cNvPr>
          <p:cNvSpPr>
            <a:spLocks noGrp="1"/>
          </p:cNvSpPr>
          <p:nvPr>
            <p:ph type="body" sz="quarter" idx="17" hasCustomPrompt="1"/>
          </p:nvPr>
        </p:nvSpPr>
        <p:spPr>
          <a:xfrm>
            <a:off x="3774501" y="3487095"/>
            <a:ext cx="1879600" cy="1857983"/>
          </a:xfrm>
        </p:spPr>
        <p:txBody>
          <a:bodyPr/>
          <a:lstStyle>
            <a:lvl1pPr marL="0" indent="0" algn="ctr">
              <a:buNone/>
              <a:defRPr/>
            </a:lvl1pPr>
            <a:lvl2pPr marL="270000" indent="0">
              <a:buNone/>
              <a:defRPr/>
            </a:lvl2pPr>
            <a:lvl3pPr marL="540000" indent="0">
              <a:buNone/>
              <a:defRPr/>
            </a:lvl3pPr>
            <a:lvl4pPr marL="810000" indent="0">
              <a:buNone/>
              <a:defRPr/>
            </a:lvl4pPr>
            <a:lvl5pPr marL="1080000" indent="0">
              <a:buNone/>
              <a:defRPr/>
            </a:lvl5pPr>
          </a:lstStyle>
          <a:p>
            <a:pPr lvl="0"/>
            <a:r>
              <a:rPr lang="nb-NO"/>
              <a:t>Teksten kommer her</a:t>
            </a:r>
          </a:p>
        </p:txBody>
      </p:sp>
      <p:sp>
        <p:nvSpPr>
          <p:cNvPr id="27" name="Plassholder for bilde 16">
            <a:extLst>
              <a:ext uri="{FF2B5EF4-FFF2-40B4-BE49-F238E27FC236}">
                <a16:creationId xmlns:a16="http://schemas.microsoft.com/office/drawing/2014/main" id="{12769280-9B8F-4149-B783-53D9EEB8944E}"/>
              </a:ext>
            </a:extLst>
          </p:cNvPr>
          <p:cNvSpPr>
            <a:spLocks noGrp="1"/>
          </p:cNvSpPr>
          <p:nvPr>
            <p:ph type="pic" sz="quarter" idx="18" hasCustomPrompt="1"/>
          </p:nvPr>
        </p:nvSpPr>
        <p:spPr>
          <a:xfrm>
            <a:off x="7027997" y="2168525"/>
            <a:ext cx="904875" cy="904875"/>
          </a:xfrm>
        </p:spPr>
        <p:txBody>
          <a:bodyPr/>
          <a:lstStyle>
            <a:lvl1pPr marL="0" marR="0" indent="0" algn="ctr"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lvl1pPr>
          </a:lstStyle>
          <a:p>
            <a:pPr marL="0" marR="0" lvl="0" indent="0" algn="l"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pPr>
            <a:r>
              <a:rPr lang="nb-NO"/>
              <a:t>Klikk her for å legge til et ikon</a:t>
            </a:r>
          </a:p>
        </p:txBody>
      </p:sp>
      <p:sp>
        <p:nvSpPr>
          <p:cNvPr id="28" name="Plassholder for tekst 18">
            <a:extLst>
              <a:ext uri="{FF2B5EF4-FFF2-40B4-BE49-F238E27FC236}">
                <a16:creationId xmlns:a16="http://schemas.microsoft.com/office/drawing/2014/main" id="{46DD8257-C1B4-7247-99E0-FC8813191D9E}"/>
              </a:ext>
            </a:extLst>
          </p:cNvPr>
          <p:cNvSpPr>
            <a:spLocks noGrp="1"/>
          </p:cNvSpPr>
          <p:nvPr>
            <p:ph type="body" sz="quarter" idx="19" hasCustomPrompt="1"/>
          </p:nvPr>
        </p:nvSpPr>
        <p:spPr>
          <a:xfrm>
            <a:off x="6537156" y="3205534"/>
            <a:ext cx="1879600" cy="281561"/>
          </a:xfrm>
        </p:spPr>
        <p:txBody>
          <a:bodyPr>
            <a:noAutofit/>
          </a:bodyPr>
          <a:lstStyle>
            <a:lvl1pPr marL="0" indent="0" algn="ctr">
              <a:buNone/>
              <a:defRPr sz="1600" b="1"/>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29" name="Plassholder for tekst 18">
            <a:extLst>
              <a:ext uri="{FF2B5EF4-FFF2-40B4-BE49-F238E27FC236}">
                <a16:creationId xmlns:a16="http://schemas.microsoft.com/office/drawing/2014/main" id="{9EE8725B-D175-3C42-94C5-735D815D54C3}"/>
              </a:ext>
            </a:extLst>
          </p:cNvPr>
          <p:cNvSpPr>
            <a:spLocks noGrp="1"/>
          </p:cNvSpPr>
          <p:nvPr>
            <p:ph type="body" sz="quarter" idx="20" hasCustomPrompt="1"/>
          </p:nvPr>
        </p:nvSpPr>
        <p:spPr>
          <a:xfrm>
            <a:off x="6537156" y="3487095"/>
            <a:ext cx="1879600" cy="1857983"/>
          </a:xfrm>
        </p:spPr>
        <p:txBody>
          <a:bodyPr/>
          <a:lstStyle>
            <a:lvl1pPr marL="0" indent="0" algn="ctr">
              <a:buNone/>
              <a:defRPr/>
            </a:lvl1pPr>
            <a:lvl2pPr marL="270000" indent="0">
              <a:buNone/>
              <a:defRPr/>
            </a:lvl2pPr>
            <a:lvl3pPr marL="540000" indent="0">
              <a:buNone/>
              <a:defRPr/>
            </a:lvl3pPr>
            <a:lvl4pPr marL="810000" indent="0">
              <a:buNone/>
              <a:defRPr/>
            </a:lvl4pPr>
            <a:lvl5pPr marL="1080000" indent="0">
              <a:buNone/>
              <a:defRPr/>
            </a:lvl5pPr>
          </a:lstStyle>
          <a:p>
            <a:pPr lvl="0"/>
            <a:r>
              <a:rPr lang="nb-NO"/>
              <a:t>Teksten kommer her</a:t>
            </a:r>
          </a:p>
        </p:txBody>
      </p:sp>
      <p:sp>
        <p:nvSpPr>
          <p:cNvPr id="30" name="Plassholder for bilde 16">
            <a:extLst>
              <a:ext uri="{FF2B5EF4-FFF2-40B4-BE49-F238E27FC236}">
                <a16:creationId xmlns:a16="http://schemas.microsoft.com/office/drawing/2014/main" id="{3B67A0C2-E7A3-C646-805D-736D5C136204}"/>
              </a:ext>
            </a:extLst>
          </p:cNvPr>
          <p:cNvSpPr>
            <a:spLocks noGrp="1"/>
          </p:cNvSpPr>
          <p:nvPr>
            <p:ph type="pic" sz="quarter" idx="21" hasCustomPrompt="1"/>
          </p:nvPr>
        </p:nvSpPr>
        <p:spPr>
          <a:xfrm>
            <a:off x="9829563" y="2168525"/>
            <a:ext cx="904875" cy="904875"/>
          </a:xfrm>
        </p:spPr>
        <p:txBody>
          <a:bodyPr/>
          <a:lstStyle>
            <a:lvl1pPr marL="0" marR="0" indent="0" algn="ctr"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lvl1pPr>
          </a:lstStyle>
          <a:p>
            <a:pPr marL="0" marR="0" lvl="0" indent="0" algn="l" defTabSz="914355" rtl="0" eaLnBrk="1" fontAlgn="auto" latinLnBrk="0" hangingPunct="1">
              <a:lnSpc>
                <a:spcPct val="100000"/>
              </a:lnSpc>
              <a:spcBef>
                <a:spcPts val="1000"/>
              </a:spcBef>
              <a:spcAft>
                <a:spcPts val="1000"/>
              </a:spcAft>
              <a:buClr>
                <a:schemeClr val="accent4"/>
              </a:buClr>
              <a:buSzTx/>
              <a:buFont typeface="Arial" panose="020B0604020202020204" pitchFamily="34" charset="0"/>
              <a:buNone/>
              <a:tabLst/>
              <a:defRPr/>
            </a:pPr>
            <a:r>
              <a:rPr lang="nb-NO"/>
              <a:t>Klikk her for å legge til et ikon</a:t>
            </a:r>
          </a:p>
        </p:txBody>
      </p:sp>
      <p:sp>
        <p:nvSpPr>
          <p:cNvPr id="31" name="Plassholder for tekst 18">
            <a:extLst>
              <a:ext uri="{FF2B5EF4-FFF2-40B4-BE49-F238E27FC236}">
                <a16:creationId xmlns:a16="http://schemas.microsoft.com/office/drawing/2014/main" id="{6D5ABE03-8D61-DF4B-B207-24BF3EFBD2D4}"/>
              </a:ext>
            </a:extLst>
          </p:cNvPr>
          <p:cNvSpPr>
            <a:spLocks noGrp="1"/>
          </p:cNvSpPr>
          <p:nvPr>
            <p:ph type="body" sz="quarter" idx="22" hasCustomPrompt="1"/>
          </p:nvPr>
        </p:nvSpPr>
        <p:spPr>
          <a:xfrm>
            <a:off x="9338722" y="3205534"/>
            <a:ext cx="1879600" cy="281561"/>
          </a:xfrm>
        </p:spPr>
        <p:txBody>
          <a:bodyPr>
            <a:noAutofit/>
          </a:bodyPr>
          <a:lstStyle>
            <a:lvl1pPr marL="0" indent="0" algn="ctr">
              <a:buNone/>
              <a:defRPr sz="1600" b="1"/>
            </a:lvl1pPr>
            <a:lvl2pPr marL="270000" indent="0">
              <a:buNone/>
              <a:defRPr/>
            </a:lvl2pPr>
            <a:lvl3pPr marL="540000" indent="0">
              <a:buNone/>
              <a:defRPr/>
            </a:lvl3pPr>
            <a:lvl4pPr marL="810000" indent="0">
              <a:buNone/>
              <a:defRPr/>
            </a:lvl4pPr>
            <a:lvl5pPr marL="1080000" indent="0">
              <a:buNone/>
              <a:defRPr/>
            </a:lvl5pPr>
          </a:lstStyle>
          <a:p>
            <a:pPr lvl="0"/>
            <a:r>
              <a:rPr lang="nb-NO"/>
              <a:t>Overskrift</a:t>
            </a:r>
          </a:p>
        </p:txBody>
      </p:sp>
      <p:sp>
        <p:nvSpPr>
          <p:cNvPr id="32" name="Plassholder for tekst 18">
            <a:extLst>
              <a:ext uri="{FF2B5EF4-FFF2-40B4-BE49-F238E27FC236}">
                <a16:creationId xmlns:a16="http://schemas.microsoft.com/office/drawing/2014/main" id="{95F54A2D-05FF-AB42-8BCE-4C67796FA724}"/>
              </a:ext>
            </a:extLst>
          </p:cNvPr>
          <p:cNvSpPr>
            <a:spLocks noGrp="1"/>
          </p:cNvSpPr>
          <p:nvPr>
            <p:ph type="body" sz="quarter" idx="23" hasCustomPrompt="1"/>
          </p:nvPr>
        </p:nvSpPr>
        <p:spPr>
          <a:xfrm>
            <a:off x="9338722" y="3487095"/>
            <a:ext cx="1879600" cy="1857983"/>
          </a:xfrm>
        </p:spPr>
        <p:txBody>
          <a:bodyPr/>
          <a:lstStyle>
            <a:lvl1pPr marL="0" indent="0" algn="ctr">
              <a:buNone/>
              <a:defRPr/>
            </a:lvl1pPr>
            <a:lvl2pPr marL="270000" indent="0">
              <a:buNone/>
              <a:defRPr/>
            </a:lvl2pPr>
            <a:lvl3pPr marL="540000" indent="0">
              <a:buNone/>
              <a:defRPr/>
            </a:lvl3pPr>
            <a:lvl4pPr marL="810000" indent="0">
              <a:buNone/>
              <a:defRPr/>
            </a:lvl4pPr>
            <a:lvl5pPr marL="1080000" indent="0">
              <a:buNone/>
              <a:defRPr/>
            </a:lvl5pPr>
          </a:lstStyle>
          <a:p>
            <a:pPr lvl="0"/>
            <a:r>
              <a:rPr lang="nb-NO"/>
              <a:t>Teksten kommer her</a:t>
            </a:r>
          </a:p>
        </p:txBody>
      </p:sp>
    </p:spTree>
    <p:extLst>
      <p:ext uri="{BB962C8B-B14F-4D97-AF65-F5344CB8AC3E}">
        <p14:creationId xmlns:p14="http://schemas.microsoft.com/office/powerpoint/2010/main" val="1138266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tel og innhold A">
    <p:spTree>
      <p:nvGrpSpPr>
        <p:cNvPr id="1" name=""/>
        <p:cNvGrpSpPr/>
        <p:nvPr/>
      </p:nvGrpSpPr>
      <p:grpSpPr>
        <a:xfrm>
          <a:off x="0" y="0"/>
          <a:ext cx="0" cy="0"/>
          <a:chOff x="0" y="0"/>
          <a:chExt cx="0" cy="0"/>
        </a:xfrm>
      </p:grpSpPr>
      <p:sp>
        <p:nvSpPr>
          <p:cNvPr id="2" name="Tittel 1"/>
          <p:cNvSpPr>
            <a:spLocks noGrp="1"/>
          </p:cNvSpPr>
          <p:nvPr>
            <p:ph type="title"/>
          </p:nvPr>
        </p:nvSpPr>
        <p:spPr>
          <a:xfrm>
            <a:off x="622301" y="787941"/>
            <a:ext cx="10934392" cy="418290"/>
          </a:xfrm>
        </p:spPr>
        <p:txBody>
          <a:bodyPr anchor="t" anchorCtr="0"/>
          <a:lstStyle>
            <a:lvl1pPr>
              <a:defRPr/>
            </a:lvl1pPr>
          </a:lstStyle>
          <a:p>
            <a:r>
              <a:rPr lang="nb-NO"/>
              <a:t>Klikk for å redigere tittelstil</a:t>
            </a:r>
          </a:p>
        </p:txBody>
      </p:sp>
      <p:sp>
        <p:nvSpPr>
          <p:cNvPr id="3" name="Plassholder for innhold 2"/>
          <p:cNvSpPr>
            <a:spLocks noGrp="1"/>
          </p:cNvSpPr>
          <p:nvPr>
            <p:ph idx="1"/>
          </p:nvPr>
        </p:nvSpPr>
        <p:spPr>
          <a:xfrm>
            <a:off x="622300" y="2003694"/>
            <a:ext cx="10934392" cy="3731350"/>
          </a:xfrm>
        </p:spPr>
        <p:txBody>
          <a:bodyPr/>
          <a:lstStyle>
            <a:lvl1pPr marL="180000" indent="-180000">
              <a:buFont typeface="Arial" panose="020B0604020202020204" pitchFamily="34" charset="0"/>
              <a:buChar cha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endParaRPr lang="nb-NO"/>
          </a:p>
        </p:txBody>
      </p:sp>
      <p:sp>
        <p:nvSpPr>
          <p:cNvPr id="12" name="Plassholder for bunntekst 4">
            <a:extLst>
              <a:ext uri="{FF2B5EF4-FFF2-40B4-BE49-F238E27FC236}">
                <a16:creationId xmlns:a16="http://schemas.microsoft.com/office/drawing/2014/main" id="{F022CC21-3F83-F044-8FB0-08A450A8570B}"/>
              </a:ext>
            </a:extLst>
          </p:cNvPr>
          <p:cNvSpPr>
            <a:spLocks noGrp="1"/>
          </p:cNvSpPr>
          <p:nvPr>
            <p:ph type="ftr" sz="quarter" idx="11"/>
          </p:nvPr>
        </p:nvSpPr>
        <p:spPr>
          <a:xfrm>
            <a:off x="3421129" y="6428292"/>
            <a:ext cx="5348153" cy="146338"/>
          </a:xfrm>
        </p:spPr>
        <p:txBody>
          <a:bodyPr/>
          <a:lstStyle/>
          <a:p>
            <a:endParaRPr lang="nb-NO"/>
          </a:p>
        </p:txBody>
      </p:sp>
      <p:sp>
        <p:nvSpPr>
          <p:cNvPr id="8" name="Plassholder for tekst 7">
            <a:extLst>
              <a:ext uri="{FF2B5EF4-FFF2-40B4-BE49-F238E27FC236}">
                <a16:creationId xmlns:a16="http://schemas.microsoft.com/office/drawing/2014/main" id="{81F7D53D-CC82-9944-AFA3-27E54553365C}"/>
              </a:ext>
            </a:extLst>
          </p:cNvPr>
          <p:cNvSpPr>
            <a:spLocks noGrp="1"/>
          </p:cNvSpPr>
          <p:nvPr>
            <p:ph type="body" sz="quarter" idx="12" hasCustomPrompt="1"/>
          </p:nvPr>
        </p:nvSpPr>
        <p:spPr>
          <a:xfrm>
            <a:off x="622300" y="1381125"/>
            <a:ext cx="10934700" cy="447675"/>
          </a:xfrm>
        </p:spPr>
        <p:txBody>
          <a:bodyPr/>
          <a:lstStyle>
            <a:lvl1pPr marL="0" indent="0">
              <a:buNone/>
              <a:defRPr/>
            </a:lvl1pPr>
            <a:lvl2pPr marL="270000" indent="0">
              <a:buNone/>
              <a:defRPr/>
            </a:lvl2pPr>
            <a:lvl3pPr marL="540000" indent="0">
              <a:buNone/>
              <a:defRPr/>
            </a:lvl3pPr>
            <a:lvl4pPr marL="810000" indent="0">
              <a:buNone/>
              <a:defRPr/>
            </a:lvl4pPr>
            <a:lvl5pPr marL="1080000" indent="0">
              <a:buNone/>
              <a:defRPr/>
            </a:lvl5pPr>
          </a:lstStyle>
          <a:p>
            <a:pPr lvl="0"/>
            <a:r>
              <a:rPr lang="nb-NO"/>
              <a:t>Støttetekst for tittel</a:t>
            </a:r>
          </a:p>
        </p:txBody>
      </p:sp>
    </p:spTree>
    <p:extLst>
      <p:ext uri="{BB962C8B-B14F-4D97-AF65-F5344CB8AC3E}">
        <p14:creationId xmlns:p14="http://schemas.microsoft.com/office/powerpoint/2010/main" val="1465384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eloverskrift">
    <p:bg>
      <p:bgPr>
        <a:solidFill>
          <a:schemeClr val="accent5"/>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080065" y="1511936"/>
            <a:ext cx="9960829" cy="3857731"/>
          </a:xfrm>
        </p:spPr>
        <p:txBody>
          <a:bodyPr anchor="ctr" anchorCtr="0">
            <a:normAutofit/>
          </a:bodyPr>
          <a:lstStyle>
            <a:lvl1pPr algn="ctr">
              <a:defRPr sz="6000">
                <a:solidFill>
                  <a:schemeClr val="lt1"/>
                </a:solidFill>
              </a:defRPr>
            </a:lvl1pPr>
          </a:lstStyle>
          <a:p>
            <a:r>
              <a:rPr lang="nb-NO"/>
              <a:t>Fokus med</a:t>
            </a:r>
            <a:br>
              <a:rPr lang="nb-NO"/>
            </a:br>
            <a:r>
              <a:rPr lang="nb-NO"/>
              <a:t>nøytralt budskap</a:t>
            </a:r>
          </a:p>
        </p:txBody>
      </p:sp>
    </p:spTree>
    <p:extLst>
      <p:ext uri="{BB962C8B-B14F-4D97-AF65-F5344CB8AC3E}">
        <p14:creationId xmlns:p14="http://schemas.microsoft.com/office/powerpoint/2010/main" val="258411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eloverskrift">
    <p:bg>
      <p:bgPr>
        <a:solidFill>
          <a:schemeClr val="accent2"/>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080065" y="1511936"/>
            <a:ext cx="9960829" cy="3857731"/>
          </a:xfrm>
        </p:spPr>
        <p:txBody>
          <a:bodyPr anchor="ctr" anchorCtr="0">
            <a:normAutofit/>
          </a:bodyPr>
          <a:lstStyle>
            <a:lvl1pPr algn="ctr">
              <a:defRPr sz="6000">
                <a:solidFill>
                  <a:schemeClr val="bg2"/>
                </a:solidFill>
              </a:defRPr>
            </a:lvl1pPr>
          </a:lstStyle>
          <a:p>
            <a:r>
              <a:rPr lang="nb-NO"/>
              <a:t>Fokus med</a:t>
            </a:r>
            <a:br>
              <a:rPr lang="nb-NO"/>
            </a:br>
            <a:r>
              <a:rPr lang="nb-NO"/>
              <a:t>nøytralt budskap</a:t>
            </a:r>
          </a:p>
        </p:txBody>
      </p:sp>
    </p:spTree>
    <p:extLst>
      <p:ext uri="{BB962C8B-B14F-4D97-AF65-F5344CB8AC3E}">
        <p14:creationId xmlns:p14="http://schemas.microsoft.com/office/powerpoint/2010/main" val="1430238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_Deloverskrift">
    <p:bg>
      <p:bgPr>
        <a:solidFill>
          <a:srgbClr val="47E25C"/>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080065" y="1511936"/>
            <a:ext cx="9960829" cy="3857731"/>
          </a:xfrm>
        </p:spPr>
        <p:txBody>
          <a:bodyPr anchor="ctr" anchorCtr="0">
            <a:normAutofit/>
          </a:bodyPr>
          <a:lstStyle>
            <a:lvl1pPr algn="ctr">
              <a:defRPr sz="6000">
                <a:solidFill>
                  <a:schemeClr val="bg2"/>
                </a:solidFill>
              </a:defRPr>
            </a:lvl1pPr>
          </a:lstStyle>
          <a:p>
            <a:r>
              <a:rPr lang="nb-NO"/>
              <a:t>Fokus med</a:t>
            </a:r>
            <a:br>
              <a:rPr lang="nb-NO"/>
            </a:br>
            <a:r>
              <a:rPr lang="nb-NO"/>
              <a:t>positivt budskap</a:t>
            </a:r>
          </a:p>
        </p:txBody>
      </p:sp>
    </p:spTree>
    <p:extLst>
      <p:ext uri="{BB962C8B-B14F-4D97-AF65-F5344CB8AC3E}">
        <p14:creationId xmlns:p14="http://schemas.microsoft.com/office/powerpoint/2010/main" val="158442759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622301" y="576206"/>
            <a:ext cx="10934392" cy="922394"/>
          </a:xfrm>
          <a:prstGeom prst="rect">
            <a:avLst/>
          </a:prstGeom>
        </p:spPr>
        <p:txBody>
          <a:bodyPr vert="horz" lIns="0" tIns="0" rIns="0" bIns="0" rtlCol="0" anchor="ctr" anchorCtr="0">
            <a:normAutofit/>
          </a:bodyPr>
          <a:lstStyle/>
          <a:p>
            <a:r>
              <a:rPr lang="nb-NO"/>
              <a:t>Klikk for å redigere tittelstil</a:t>
            </a:r>
          </a:p>
        </p:txBody>
      </p:sp>
      <p:sp>
        <p:nvSpPr>
          <p:cNvPr id="3" name="Plassholder for tekst 2"/>
          <p:cNvSpPr>
            <a:spLocks noGrp="1"/>
          </p:cNvSpPr>
          <p:nvPr>
            <p:ph type="body" idx="1"/>
          </p:nvPr>
        </p:nvSpPr>
        <p:spPr>
          <a:xfrm>
            <a:off x="622300" y="1727200"/>
            <a:ext cx="10934392" cy="4007844"/>
          </a:xfrm>
          <a:prstGeom prst="rect">
            <a:avLst/>
          </a:prstGeom>
          <a:solidFill>
            <a:schemeClr val="bg1"/>
          </a:solidFill>
        </p:spPr>
        <p:txBody>
          <a:bodyPr vert="horz" lIns="0" tIns="0" rIns="0" bIns="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10710581" y="6428292"/>
            <a:ext cx="846111" cy="148695"/>
          </a:xfrm>
          <a:prstGeom prst="rect">
            <a:avLst/>
          </a:prstGeom>
        </p:spPr>
        <p:txBody>
          <a:bodyPr vert="horz" lIns="0" tIns="0" rIns="0" bIns="0" rtlCol="0" anchor="ctr">
            <a:normAutofit/>
          </a:bodyPr>
          <a:lstStyle>
            <a:lvl1pPr algn="r">
              <a:defRPr sz="900">
                <a:solidFill>
                  <a:schemeClr val="bg1">
                    <a:lumMod val="50000"/>
                  </a:schemeClr>
                </a:solidFill>
              </a:defRPr>
            </a:lvl1pPr>
          </a:lstStyle>
          <a:p>
            <a:endParaRPr lang="nb-NO"/>
          </a:p>
        </p:txBody>
      </p:sp>
      <p:sp>
        <p:nvSpPr>
          <p:cNvPr id="5" name="Plassholder for bunntekst 4"/>
          <p:cNvSpPr>
            <a:spLocks noGrp="1"/>
          </p:cNvSpPr>
          <p:nvPr>
            <p:ph type="ftr" sz="quarter" idx="3"/>
          </p:nvPr>
        </p:nvSpPr>
        <p:spPr>
          <a:xfrm>
            <a:off x="3421129" y="6428292"/>
            <a:ext cx="5348153" cy="146338"/>
          </a:xfrm>
          <a:prstGeom prst="rect">
            <a:avLst/>
          </a:prstGeom>
        </p:spPr>
        <p:txBody>
          <a:bodyPr vert="horz" lIns="0" tIns="0" rIns="0" bIns="0" rtlCol="0" anchor="ctr">
            <a:normAutofit/>
          </a:bodyPr>
          <a:lstStyle>
            <a:lvl1pPr algn="ctr">
              <a:defRPr sz="900">
                <a:solidFill>
                  <a:schemeClr val="bg1">
                    <a:lumMod val="50000"/>
                  </a:schemeClr>
                </a:solidFill>
              </a:defRPr>
            </a:lvl1pPr>
          </a:lstStyle>
          <a:p>
            <a:endParaRPr lang="nb-NO"/>
          </a:p>
        </p:txBody>
      </p:sp>
      <p:pic>
        <p:nvPicPr>
          <p:cNvPr id="18" name="Bilde 17"/>
          <p:cNvPicPr>
            <a:picLocks noChangeAspect="1"/>
          </p:cNvPicPr>
          <p:nvPr userDrawn="1"/>
        </p:nvPicPr>
        <p:blipFill>
          <a:blip r:embed="rId35" cstate="print">
            <a:extLst>
              <a:ext uri="{28A0092B-C50C-407E-A947-70E740481C1C}">
                <a14:useLocalDpi xmlns:a14="http://schemas.microsoft.com/office/drawing/2010/main" val="0"/>
              </a:ext>
            </a:extLst>
          </a:blip>
          <a:stretch>
            <a:fillRect/>
          </a:stretch>
        </p:blipFill>
        <p:spPr>
          <a:xfrm>
            <a:off x="720362" y="6428292"/>
            <a:ext cx="185916" cy="146338"/>
          </a:xfrm>
          <a:prstGeom prst="rect">
            <a:avLst/>
          </a:prstGeom>
        </p:spPr>
      </p:pic>
      <p:pic>
        <p:nvPicPr>
          <p:cNvPr id="13" name="Bilde 12">
            <a:extLst>
              <a:ext uri="{FF2B5EF4-FFF2-40B4-BE49-F238E27FC236}">
                <a16:creationId xmlns:a16="http://schemas.microsoft.com/office/drawing/2014/main" id="{489BC4CF-24FE-3042-B3F3-735ED4CCD306}"/>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630038" y="5960124"/>
            <a:ext cx="10935534" cy="77742"/>
          </a:xfrm>
          <a:prstGeom prst="rect">
            <a:avLst/>
          </a:prstGeom>
        </p:spPr>
      </p:pic>
    </p:spTree>
    <p:extLst>
      <p:ext uri="{BB962C8B-B14F-4D97-AF65-F5344CB8AC3E}">
        <p14:creationId xmlns:p14="http://schemas.microsoft.com/office/powerpoint/2010/main" val="1643857197"/>
      </p:ext>
    </p:extLst>
  </p:cSld>
  <p:clrMap bg1="lt1" tx1="dk1" bg2="lt2" tx2="dk2" accent1="accent1" accent2="accent2" accent3="accent3" accent4="accent4" accent5="accent5" accent6="accent6" hlink="hlink" folHlink="folHlink"/>
  <p:sldLayoutIdLst>
    <p:sldLayoutId id="2147483771" r:id="rId1"/>
    <p:sldLayoutId id="2147483784" r:id="rId2"/>
    <p:sldLayoutId id="2147483772" r:id="rId3"/>
    <p:sldLayoutId id="2147483769" r:id="rId4"/>
    <p:sldLayoutId id="2147483759" r:id="rId5"/>
    <p:sldLayoutId id="2147483758" r:id="rId6"/>
    <p:sldLayoutId id="2147483773" r:id="rId7"/>
    <p:sldLayoutId id="2147483754" r:id="rId8"/>
    <p:sldLayoutId id="2147483756" r:id="rId9"/>
    <p:sldLayoutId id="2147483781" r:id="rId10"/>
    <p:sldLayoutId id="2147483757" r:id="rId11"/>
    <p:sldLayoutId id="2147483782" r:id="rId12"/>
    <p:sldLayoutId id="2147483755" r:id="rId13"/>
    <p:sldLayoutId id="2147483783" r:id="rId14"/>
    <p:sldLayoutId id="2147483778" r:id="rId15"/>
    <p:sldLayoutId id="2147483779" r:id="rId16"/>
    <p:sldLayoutId id="2147483762" r:id="rId17"/>
    <p:sldLayoutId id="2147483765" r:id="rId18"/>
    <p:sldLayoutId id="2147483668" r:id="rId19"/>
    <p:sldLayoutId id="2147483660" r:id="rId20"/>
    <p:sldLayoutId id="2147483669" r:id="rId21"/>
    <p:sldLayoutId id="2147483665" r:id="rId22"/>
    <p:sldLayoutId id="2147483666" r:id="rId23"/>
    <p:sldLayoutId id="2147483768" r:id="rId24"/>
    <p:sldLayoutId id="2147483774" r:id="rId25"/>
    <p:sldLayoutId id="2147483775" r:id="rId26"/>
    <p:sldLayoutId id="2147483674" r:id="rId27"/>
    <p:sldLayoutId id="2147483676" r:id="rId28"/>
    <p:sldLayoutId id="2147483675" r:id="rId29"/>
    <p:sldLayoutId id="2147483764" r:id="rId30"/>
    <p:sldLayoutId id="2147483683" r:id="rId31"/>
    <p:sldLayoutId id="2147483776" r:id="rId32"/>
    <p:sldLayoutId id="2147483777" r:id="rId33"/>
  </p:sldLayoutIdLst>
  <p:hf sldNum="0" hdr="0" ftr="0" dt="0"/>
  <p:txStyles>
    <p:titleStyle>
      <a:lvl1pPr algn="l" defTabSz="914355" rtl="0" eaLnBrk="1" latinLnBrk="0" hangingPunct="1">
        <a:lnSpc>
          <a:spcPct val="90000"/>
        </a:lnSpc>
        <a:spcBef>
          <a:spcPct val="0"/>
        </a:spcBef>
        <a:buNone/>
        <a:defRPr sz="3500" kern="1200">
          <a:solidFill>
            <a:schemeClr val="tx1"/>
          </a:solidFill>
          <a:latin typeface="+mj-lt"/>
          <a:ea typeface="+mj-ea"/>
          <a:cs typeface="+mj-cs"/>
        </a:defRPr>
      </a:lvl1pPr>
    </p:titleStyle>
    <p:bodyStyle>
      <a:lvl1pPr marL="180000" indent="-180000" algn="l" defTabSz="914355" rtl="0" eaLnBrk="1" latinLnBrk="0" hangingPunct="1">
        <a:lnSpc>
          <a:spcPct val="100000"/>
        </a:lnSpc>
        <a:spcBef>
          <a:spcPts val="1000"/>
        </a:spcBef>
        <a:spcAft>
          <a:spcPts val="1000"/>
        </a:spcAft>
        <a:buClr>
          <a:schemeClr val="accent4"/>
        </a:buClr>
        <a:buFont typeface="Arial" panose="020B0604020202020204" pitchFamily="34" charset="0"/>
        <a:buChar char="•"/>
        <a:defRPr sz="1400" b="0" kern="1200">
          <a:solidFill>
            <a:schemeClr val="tx1"/>
          </a:solidFill>
          <a:latin typeface="+mn-lt"/>
          <a:ea typeface="+mn-ea"/>
          <a:cs typeface="+mn-cs"/>
        </a:defRPr>
      </a:lvl1pPr>
      <a:lvl2pPr marL="450000" indent="-180000" algn="l" defTabSz="914355"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2pPr>
      <a:lvl3pPr marL="720000" indent="-180000" algn="l" defTabSz="914355"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3pPr>
      <a:lvl4pPr marL="990000" indent="-180000" algn="l" defTabSz="914355"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4pPr>
      <a:lvl5pPr marL="1260000" indent="-180000" algn="l" defTabSz="914355"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5pPr>
      <a:lvl6pPr marL="2514475" indent="-228589"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355" rtl="0" eaLnBrk="1" latinLnBrk="0" hangingPunct="1">
        <a:defRPr sz="1800" kern="1200">
          <a:solidFill>
            <a:schemeClr val="tx1"/>
          </a:solidFill>
          <a:latin typeface="+mn-lt"/>
          <a:ea typeface="+mn-ea"/>
          <a:cs typeface="+mn-cs"/>
        </a:defRPr>
      </a:lvl1pPr>
      <a:lvl2pPr marL="457177"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3"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7" algn="l" defTabSz="91435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00824D25-C0CE-5819-AF0C-26716843FC0F}"/>
              </a:ext>
            </a:extLst>
          </p:cNvPr>
          <p:cNvSpPr>
            <a:spLocks noGrp="1"/>
          </p:cNvSpPr>
          <p:nvPr>
            <p:ph type="pic" sz="quarter" idx="11"/>
          </p:nvPr>
        </p:nvSpPr>
        <p:spPr/>
        <p:txBody>
          <a:bodyPr/>
          <a:lstStyle/>
          <a:p>
            <a:endParaRPr lang="nb-NO" dirty="0"/>
          </a:p>
        </p:txBody>
      </p:sp>
      <p:sp>
        <p:nvSpPr>
          <p:cNvPr id="3" name="Tittel 2">
            <a:extLst>
              <a:ext uri="{FF2B5EF4-FFF2-40B4-BE49-F238E27FC236}">
                <a16:creationId xmlns:a16="http://schemas.microsoft.com/office/drawing/2014/main" id="{05B9616C-DE87-59D7-1404-76BBBBDB51DF}"/>
              </a:ext>
            </a:extLst>
          </p:cNvPr>
          <p:cNvSpPr>
            <a:spLocks noGrp="1"/>
          </p:cNvSpPr>
          <p:nvPr>
            <p:ph type="ctrTitle"/>
          </p:nvPr>
        </p:nvSpPr>
        <p:spPr/>
        <p:txBody>
          <a:bodyPr>
            <a:normAutofit/>
          </a:bodyPr>
          <a:lstStyle/>
          <a:p>
            <a:r>
              <a:rPr lang="nb-NO" sz="2400" dirty="0"/>
              <a:t>The Central </a:t>
            </a:r>
            <a:r>
              <a:rPr lang="nb-NO" sz="2400" dirty="0" err="1"/>
              <a:t>Coordinating</a:t>
            </a:r>
            <a:r>
              <a:rPr lang="nb-NO" sz="2400" dirty="0"/>
              <a:t> Register for Legal </a:t>
            </a:r>
            <a:r>
              <a:rPr lang="nb-NO" sz="2400" dirty="0" err="1"/>
              <a:t>Entities</a:t>
            </a:r>
            <a:r>
              <a:rPr lang="nb-NO" sz="2400" dirty="0"/>
              <a:t> (CCR)</a:t>
            </a:r>
            <a:br>
              <a:rPr lang="nb-NO" sz="2400" dirty="0"/>
            </a:br>
            <a:br>
              <a:rPr lang="nb-NO" sz="2400" dirty="0"/>
            </a:br>
            <a:r>
              <a:rPr lang="nb-NO" sz="2000" dirty="0"/>
              <a:t>Make </a:t>
            </a:r>
            <a:r>
              <a:rPr lang="nb-NO" sz="2000" dirty="0" err="1"/>
              <a:t>central</a:t>
            </a:r>
            <a:r>
              <a:rPr lang="nb-NO" sz="2000" dirty="0"/>
              <a:t> </a:t>
            </a:r>
            <a:r>
              <a:rPr lang="nb-NO" sz="2000" dirty="0" err="1"/>
              <a:t>basic</a:t>
            </a:r>
            <a:r>
              <a:rPr lang="nb-NO" sz="2000" dirty="0"/>
              <a:t> data </a:t>
            </a:r>
            <a:r>
              <a:rPr lang="nb-NO" sz="2000" dirty="0" err="1"/>
              <a:t>available</a:t>
            </a:r>
            <a:r>
              <a:rPr lang="nb-NO" sz="2000" dirty="0"/>
              <a:t> for </a:t>
            </a:r>
            <a:r>
              <a:rPr lang="nb-NO" sz="2000" dirty="0" err="1"/>
              <a:t>everyone</a:t>
            </a:r>
            <a:endParaRPr lang="nb-NO" sz="2000" dirty="0"/>
          </a:p>
        </p:txBody>
      </p:sp>
      <p:sp>
        <p:nvSpPr>
          <p:cNvPr id="4" name="Undertittel 3">
            <a:extLst>
              <a:ext uri="{FF2B5EF4-FFF2-40B4-BE49-F238E27FC236}">
                <a16:creationId xmlns:a16="http://schemas.microsoft.com/office/drawing/2014/main" id="{B053EE6E-08D9-36AD-33F3-BEE481963B7C}"/>
              </a:ext>
            </a:extLst>
          </p:cNvPr>
          <p:cNvSpPr>
            <a:spLocks noGrp="1"/>
          </p:cNvSpPr>
          <p:nvPr>
            <p:ph type="subTitle" idx="1"/>
          </p:nvPr>
        </p:nvSpPr>
        <p:spPr/>
        <p:txBody>
          <a:bodyPr>
            <a:normAutofit/>
          </a:bodyPr>
          <a:lstStyle/>
          <a:p>
            <a:r>
              <a:rPr lang="nb-NO" sz="1800" i="1" dirty="0"/>
              <a:t>Senior Legal Adviser - Arnt Kristiansen</a:t>
            </a:r>
          </a:p>
        </p:txBody>
      </p:sp>
      <p:sp>
        <p:nvSpPr>
          <p:cNvPr id="5" name="Plassholder for tekst 4">
            <a:extLst>
              <a:ext uri="{FF2B5EF4-FFF2-40B4-BE49-F238E27FC236}">
                <a16:creationId xmlns:a16="http://schemas.microsoft.com/office/drawing/2014/main" id="{0B1D170C-1596-E916-0E78-673A7F9A29C4}"/>
              </a:ext>
            </a:extLst>
          </p:cNvPr>
          <p:cNvSpPr>
            <a:spLocks noGrp="1"/>
          </p:cNvSpPr>
          <p:nvPr>
            <p:ph type="body" sz="quarter" idx="10"/>
          </p:nvPr>
        </p:nvSpPr>
        <p:spPr/>
        <p:txBody>
          <a:bodyPr/>
          <a:lstStyle/>
          <a:p>
            <a:endParaRPr lang="nb-NO"/>
          </a:p>
        </p:txBody>
      </p:sp>
    </p:spTree>
    <p:extLst>
      <p:ext uri="{BB962C8B-B14F-4D97-AF65-F5344CB8AC3E}">
        <p14:creationId xmlns:p14="http://schemas.microsoft.com/office/powerpoint/2010/main" val="1999852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64D2CDF-E6A9-85B8-5482-03A42946BE74}"/>
              </a:ext>
            </a:extLst>
          </p:cNvPr>
          <p:cNvSpPr>
            <a:spLocks noGrp="1"/>
          </p:cNvSpPr>
          <p:nvPr>
            <p:ph type="title"/>
          </p:nvPr>
        </p:nvSpPr>
        <p:spPr/>
        <p:txBody>
          <a:bodyPr/>
          <a:lstStyle/>
          <a:p>
            <a:r>
              <a:rPr lang="nb-NO" dirty="0" err="1"/>
              <a:t>Some</a:t>
            </a:r>
            <a:r>
              <a:rPr lang="nb-NO" dirty="0"/>
              <a:t> </a:t>
            </a:r>
            <a:r>
              <a:rPr lang="nb-NO" dirty="0" err="1"/>
              <a:t>numbers</a:t>
            </a:r>
            <a:endParaRPr lang="nb-NO" dirty="0"/>
          </a:p>
        </p:txBody>
      </p:sp>
      <p:sp>
        <p:nvSpPr>
          <p:cNvPr id="3" name="Plassholder for bilde 2">
            <a:extLst>
              <a:ext uri="{FF2B5EF4-FFF2-40B4-BE49-F238E27FC236}">
                <a16:creationId xmlns:a16="http://schemas.microsoft.com/office/drawing/2014/main" id="{C0521B37-F943-28D5-7250-A5496818C23B}"/>
              </a:ext>
            </a:extLst>
          </p:cNvPr>
          <p:cNvSpPr>
            <a:spLocks noGrp="1"/>
          </p:cNvSpPr>
          <p:nvPr>
            <p:ph type="pic" sz="quarter" idx="13"/>
          </p:nvPr>
        </p:nvSpPr>
        <p:spPr/>
        <p:txBody>
          <a:bodyPr/>
          <a:lstStyle/>
          <a:p>
            <a:endParaRPr lang="nb-NO"/>
          </a:p>
        </p:txBody>
      </p:sp>
      <p:sp>
        <p:nvSpPr>
          <p:cNvPr id="4" name="Plassholder for tekst 3">
            <a:extLst>
              <a:ext uri="{FF2B5EF4-FFF2-40B4-BE49-F238E27FC236}">
                <a16:creationId xmlns:a16="http://schemas.microsoft.com/office/drawing/2014/main" id="{BB6B29D1-B2AF-4AB4-B2B9-A87303FB8595}"/>
              </a:ext>
            </a:extLst>
          </p:cNvPr>
          <p:cNvSpPr>
            <a:spLocks noGrp="1"/>
          </p:cNvSpPr>
          <p:nvPr>
            <p:ph type="body" sz="quarter" idx="14"/>
          </p:nvPr>
        </p:nvSpPr>
        <p:spPr/>
        <p:txBody>
          <a:bodyPr/>
          <a:lstStyle/>
          <a:p>
            <a:r>
              <a:rPr lang="nb-NO" dirty="0" err="1"/>
              <a:t>Number</a:t>
            </a:r>
            <a:r>
              <a:rPr lang="nb-NO" dirty="0"/>
              <a:t> </a:t>
            </a:r>
            <a:r>
              <a:rPr lang="nb-NO" dirty="0" err="1"/>
              <a:t>of</a:t>
            </a:r>
            <a:r>
              <a:rPr lang="nb-NO" dirty="0"/>
              <a:t> cases </a:t>
            </a:r>
            <a:r>
              <a:rPr lang="nb-NO" dirty="0" err="1"/>
              <a:t>processed</a:t>
            </a:r>
            <a:r>
              <a:rPr lang="nb-NO" dirty="0"/>
              <a:t>:</a:t>
            </a:r>
          </a:p>
          <a:p>
            <a:pPr lvl="1"/>
            <a:r>
              <a:rPr lang="nb-NO" dirty="0"/>
              <a:t>CCR: 242 265</a:t>
            </a:r>
          </a:p>
          <a:p>
            <a:pPr lvl="1"/>
            <a:r>
              <a:rPr lang="nb-NO"/>
              <a:t>RBE</a:t>
            </a:r>
            <a:r>
              <a:rPr lang="nb-NO" dirty="0"/>
              <a:t>: 294 005</a:t>
            </a:r>
          </a:p>
          <a:p>
            <a:r>
              <a:rPr lang="nb-NO" dirty="0" err="1"/>
              <a:t>Share</a:t>
            </a:r>
            <a:r>
              <a:rPr lang="nb-NO" dirty="0"/>
              <a:t> </a:t>
            </a:r>
            <a:r>
              <a:rPr lang="nb-NO" dirty="0" err="1"/>
              <a:t>of</a:t>
            </a:r>
            <a:r>
              <a:rPr lang="nb-NO" dirty="0"/>
              <a:t> digital </a:t>
            </a:r>
            <a:r>
              <a:rPr lang="nb-NO" dirty="0" err="1"/>
              <a:t>reporting</a:t>
            </a:r>
            <a:r>
              <a:rPr lang="nb-NO" dirty="0"/>
              <a:t>:</a:t>
            </a:r>
          </a:p>
          <a:p>
            <a:pPr lvl="1"/>
            <a:r>
              <a:rPr lang="nb-NO" dirty="0"/>
              <a:t>CCR: 97 %</a:t>
            </a:r>
          </a:p>
          <a:p>
            <a:pPr lvl="1"/>
            <a:r>
              <a:rPr lang="nb-NO" dirty="0"/>
              <a:t>RBE: 96 %</a:t>
            </a:r>
          </a:p>
          <a:p>
            <a:r>
              <a:rPr lang="en-US" dirty="0"/>
              <a:t>Automated case processing:</a:t>
            </a:r>
          </a:p>
          <a:p>
            <a:pPr lvl="1"/>
            <a:r>
              <a:rPr lang="en-US" dirty="0"/>
              <a:t>CCR: 28 %</a:t>
            </a:r>
          </a:p>
          <a:p>
            <a:pPr lvl="1"/>
            <a:r>
              <a:rPr lang="en-US" dirty="0"/>
              <a:t>RBE: 31.5 %</a:t>
            </a:r>
          </a:p>
          <a:p>
            <a:endParaRPr lang="nb-NO" dirty="0"/>
          </a:p>
          <a:p>
            <a:endParaRPr lang="nb-NO" dirty="0"/>
          </a:p>
        </p:txBody>
      </p:sp>
    </p:spTree>
    <p:extLst>
      <p:ext uri="{BB962C8B-B14F-4D97-AF65-F5344CB8AC3E}">
        <p14:creationId xmlns:p14="http://schemas.microsoft.com/office/powerpoint/2010/main" val="2761824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AB9C5FA-1B91-7896-14D1-C7E2FC90BF40}"/>
              </a:ext>
            </a:extLst>
          </p:cNvPr>
          <p:cNvSpPr>
            <a:spLocks noGrp="1"/>
          </p:cNvSpPr>
          <p:nvPr>
            <p:ph type="title"/>
          </p:nvPr>
        </p:nvSpPr>
        <p:spPr>
          <a:xfrm>
            <a:off x="622301" y="576206"/>
            <a:ext cx="10934392" cy="922394"/>
          </a:xfrm>
        </p:spPr>
        <p:txBody>
          <a:bodyPr anchor="ctr">
            <a:normAutofit/>
          </a:bodyPr>
          <a:lstStyle/>
          <a:p>
            <a:r>
              <a:rPr lang="nb-NO" dirty="0" err="1"/>
              <a:t>Relations</a:t>
            </a:r>
            <a:r>
              <a:rPr lang="nb-NO" dirty="0"/>
              <a:t> </a:t>
            </a:r>
            <a:r>
              <a:rPr lang="nb-NO" dirty="0" err="1"/>
              <a:t>with</a:t>
            </a:r>
            <a:r>
              <a:rPr lang="nb-NO" dirty="0"/>
              <a:t> </a:t>
            </a:r>
            <a:r>
              <a:rPr lang="nb-NO" dirty="0" err="1"/>
              <a:t>the</a:t>
            </a:r>
            <a:r>
              <a:rPr lang="nb-NO" dirty="0"/>
              <a:t> Register </a:t>
            </a:r>
            <a:r>
              <a:rPr lang="nb-NO" dirty="0" err="1"/>
              <a:t>of</a:t>
            </a:r>
            <a:r>
              <a:rPr lang="nb-NO" dirty="0"/>
              <a:t> Business Enterprises </a:t>
            </a:r>
          </a:p>
        </p:txBody>
      </p:sp>
      <p:sp>
        <p:nvSpPr>
          <p:cNvPr id="4" name="Plassholder for tekst 3">
            <a:extLst>
              <a:ext uri="{FF2B5EF4-FFF2-40B4-BE49-F238E27FC236}">
                <a16:creationId xmlns:a16="http://schemas.microsoft.com/office/drawing/2014/main" id="{13BE157F-59D9-06F7-B825-5C15B83C7D6D}"/>
              </a:ext>
            </a:extLst>
          </p:cNvPr>
          <p:cNvSpPr>
            <a:spLocks noGrp="1"/>
          </p:cNvSpPr>
          <p:nvPr>
            <p:ph sz="half" idx="1"/>
          </p:nvPr>
        </p:nvSpPr>
        <p:spPr>
          <a:xfrm>
            <a:off x="630038" y="1814800"/>
            <a:ext cx="5175310" cy="3781348"/>
          </a:xfrm>
        </p:spPr>
        <p:txBody>
          <a:bodyPr>
            <a:normAutofit/>
          </a:bodyPr>
          <a:lstStyle/>
          <a:p>
            <a:r>
              <a:rPr lang="nb-NO" sz="1300" dirty="0"/>
              <a:t>Associated register to </a:t>
            </a:r>
            <a:r>
              <a:rPr lang="nb-NO" sz="1300" dirty="0" err="1"/>
              <a:t>the</a:t>
            </a:r>
            <a:r>
              <a:rPr lang="nb-NO" sz="1300" dirty="0"/>
              <a:t> CCR</a:t>
            </a:r>
          </a:p>
          <a:p>
            <a:r>
              <a:rPr lang="en-US" altLang="nb-NO" sz="1300" dirty="0"/>
              <a:t>The RBE has the control responsibility for registration of all business enterprises, except sole proprietorship</a:t>
            </a:r>
          </a:p>
          <a:p>
            <a:r>
              <a:rPr lang="en-US" sz="1300" dirty="0"/>
              <a:t>The REB does some extended control compared to the CCR</a:t>
            </a:r>
          </a:p>
          <a:p>
            <a:r>
              <a:rPr lang="en-US" sz="1300" dirty="0"/>
              <a:t>The enterprises is being registered in both registers at the same time</a:t>
            </a:r>
          </a:p>
          <a:p>
            <a:r>
              <a:rPr lang="en-US" sz="1300" dirty="0"/>
              <a:t>Data from both registers are made available through the same digital services</a:t>
            </a:r>
            <a:endParaRPr lang="nb-NO" sz="1300" dirty="0"/>
          </a:p>
          <a:p>
            <a:endParaRPr lang="nb-NO" sz="1300" dirty="0"/>
          </a:p>
        </p:txBody>
      </p:sp>
      <p:pic>
        <p:nvPicPr>
          <p:cNvPr id="1026" name="Picture 2" descr="Et bilde som inneholder person, mann&#10;&#10;Automatisk generert beskrivelse">
            <a:extLst>
              <a:ext uri="{FF2B5EF4-FFF2-40B4-BE49-F238E27FC236}">
                <a16:creationId xmlns:a16="http://schemas.microsoft.com/office/drawing/2014/main" id="{AA9212A6-4D52-18B4-FA41-1BC766AADD1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l="22620" r="12370" b="1"/>
          <a:stretch/>
        </p:blipFill>
        <p:spPr bwMode="auto">
          <a:xfrm>
            <a:off x="6381383" y="1814800"/>
            <a:ext cx="5175310" cy="3781348"/>
          </a:xfrm>
          <a:prstGeom prst="rect">
            <a:avLst/>
          </a:prstGeom>
          <a:solidFill>
            <a:srgbClr val="FFFFFF"/>
          </a:solidFill>
        </p:spPr>
      </p:pic>
    </p:spTree>
    <p:extLst>
      <p:ext uri="{BB962C8B-B14F-4D97-AF65-F5344CB8AC3E}">
        <p14:creationId xmlns:p14="http://schemas.microsoft.com/office/powerpoint/2010/main" val="668343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C50AE8B-043C-8095-EB1C-B5906E2E8356}"/>
              </a:ext>
            </a:extLst>
          </p:cNvPr>
          <p:cNvSpPr>
            <a:spLocks noGrp="1"/>
          </p:cNvSpPr>
          <p:nvPr>
            <p:ph type="title"/>
          </p:nvPr>
        </p:nvSpPr>
        <p:spPr/>
        <p:txBody>
          <a:bodyPr/>
          <a:lstStyle/>
          <a:p>
            <a:r>
              <a:rPr lang="nb-NO" dirty="0" err="1"/>
              <a:t>Relations</a:t>
            </a:r>
            <a:r>
              <a:rPr lang="nb-NO" dirty="0"/>
              <a:t> </a:t>
            </a:r>
            <a:r>
              <a:rPr lang="nb-NO" dirty="0" err="1"/>
              <a:t>with</a:t>
            </a:r>
            <a:r>
              <a:rPr lang="nb-NO" dirty="0"/>
              <a:t> </a:t>
            </a:r>
            <a:r>
              <a:rPr lang="nb-NO" dirty="0" err="1"/>
              <a:t>the</a:t>
            </a:r>
            <a:r>
              <a:rPr lang="nb-NO" dirty="0"/>
              <a:t> </a:t>
            </a:r>
            <a:r>
              <a:rPr lang="en-US" dirty="0"/>
              <a:t>voluntary sector</a:t>
            </a:r>
            <a:r>
              <a:rPr lang="nb-NO" dirty="0"/>
              <a:t> </a:t>
            </a:r>
          </a:p>
        </p:txBody>
      </p:sp>
      <p:sp>
        <p:nvSpPr>
          <p:cNvPr id="3" name="Plassholder for innhold 2">
            <a:extLst>
              <a:ext uri="{FF2B5EF4-FFF2-40B4-BE49-F238E27FC236}">
                <a16:creationId xmlns:a16="http://schemas.microsoft.com/office/drawing/2014/main" id="{68F52D78-BFDD-2D67-9272-7331EF75E813}"/>
              </a:ext>
            </a:extLst>
          </p:cNvPr>
          <p:cNvSpPr>
            <a:spLocks noGrp="1"/>
          </p:cNvSpPr>
          <p:nvPr>
            <p:ph sz="half" idx="1"/>
          </p:nvPr>
        </p:nvSpPr>
        <p:spPr/>
        <p:txBody>
          <a:bodyPr/>
          <a:lstStyle/>
          <a:p>
            <a:r>
              <a:rPr lang="en-US" dirty="0"/>
              <a:t>Associations may have a duty to register, but can also register voluntarily in the CCR</a:t>
            </a:r>
          </a:p>
          <a:p>
            <a:r>
              <a:rPr lang="en-US" dirty="0"/>
              <a:t>In Norway, we also have the Register of Non-profit Organizations</a:t>
            </a:r>
          </a:p>
          <a:p>
            <a:r>
              <a:rPr lang="en-US" dirty="0"/>
              <a:t>Registration in the Register of Non-Profit Organizations is often a condition for receiving grant funding</a:t>
            </a:r>
          </a:p>
          <a:p>
            <a:r>
              <a:rPr lang="en-US" dirty="0"/>
              <a:t>The organization must be registered in the CCR before entering the Register of Non-Profit Organizations</a:t>
            </a:r>
          </a:p>
          <a:p>
            <a:endParaRPr lang="en-US" dirty="0"/>
          </a:p>
          <a:p>
            <a:endParaRPr lang="en-US" dirty="0"/>
          </a:p>
          <a:p>
            <a:pPr marL="0" indent="0">
              <a:buNone/>
            </a:pPr>
            <a:endParaRPr lang="en-US" dirty="0"/>
          </a:p>
          <a:p>
            <a:endParaRPr lang="en-US" dirty="0"/>
          </a:p>
          <a:p>
            <a:pPr marL="0" indent="0">
              <a:buNone/>
            </a:pPr>
            <a:endParaRPr lang="en-US" dirty="0"/>
          </a:p>
          <a:p>
            <a:endParaRPr lang="en-US" dirty="0"/>
          </a:p>
          <a:p>
            <a:endParaRPr lang="nb-NO" dirty="0"/>
          </a:p>
        </p:txBody>
      </p:sp>
      <p:pic>
        <p:nvPicPr>
          <p:cNvPr id="5" name="Plassholder for innhold 4">
            <a:extLst>
              <a:ext uri="{FF2B5EF4-FFF2-40B4-BE49-F238E27FC236}">
                <a16:creationId xmlns:a16="http://schemas.microsoft.com/office/drawing/2014/main" id="{67F55837-E6CC-AA83-32D1-51062ED98212}"/>
              </a:ext>
            </a:extLst>
          </p:cNvPr>
          <p:cNvPicPr>
            <a:picLocks noGrp="1" noChangeAspect="1"/>
          </p:cNvPicPr>
          <p:nvPr>
            <p:ph sz="half" idx="2"/>
          </p:nvPr>
        </p:nvPicPr>
        <p:blipFill>
          <a:blip r:embed="rId2"/>
          <a:stretch>
            <a:fillRect/>
          </a:stretch>
        </p:blipFill>
        <p:spPr>
          <a:xfrm>
            <a:off x="7105481" y="1814513"/>
            <a:ext cx="3727788" cy="3781425"/>
          </a:xfrm>
          <a:prstGeom prst="rect">
            <a:avLst/>
          </a:prstGeom>
        </p:spPr>
      </p:pic>
    </p:spTree>
    <p:extLst>
      <p:ext uri="{BB962C8B-B14F-4D97-AF65-F5344CB8AC3E}">
        <p14:creationId xmlns:p14="http://schemas.microsoft.com/office/powerpoint/2010/main" val="3511594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512A32C-A09A-5442-B479-412A46347E30}"/>
              </a:ext>
            </a:extLst>
          </p:cNvPr>
          <p:cNvSpPr>
            <a:spLocks noGrp="1"/>
          </p:cNvSpPr>
          <p:nvPr>
            <p:ph type="title"/>
          </p:nvPr>
        </p:nvSpPr>
        <p:spPr>
          <a:xfrm>
            <a:off x="622301" y="576206"/>
            <a:ext cx="10934392" cy="922394"/>
          </a:xfrm>
        </p:spPr>
        <p:txBody>
          <a:bodyPr anchor="ctr">
            <a:normAutofit/>
          </a:bodyPr>
          <a:lstStyle/>
          <a:p>
            <a:r>
              <a:rPr lang="en-GB" dirty="0"/>
              <a:t>Coordinating exchange of information</a:t>
            </a:r>
            <a:endParaRPr lang="nb-NO" dirty="0"/>
          </a:p>
        </p:txBody>
      </p:sp>
      <p:sp>
        <p:nvSpPr>
          <p:cNvPr id="4" name="Plassholder for tekst 3">
            <a:extLst>
              <a:ext uri="{FF2B5EF4-FFF2-40B4-BE49-F238E27FC236}">
                <a16:creationId xmlns:a16="http://schemas.microsoft.com/office/drawing/2014/main" id="{0A879813-DFB5-A16C-F227-5FAF6071F6D9}"/>
              </a:ext>
            </a:extLst>
          </p:cNvPr>
          <p:cNvSpPr>
            <a:spLocks noGrp="1"/>
          </p:cNvSpPr>
          <p:nvPr>
            <p:ph sz="half" idx="1"/>
          </p:nvPr>
        </p:nvSpPr>
        <p:spPr>
          <a:xfrm>
            <a:off x="630038" y="1814800"/>
            <a:ext cx="5175310" cy="3781348"/>
          </a:xfrm>
        </p:spPr>
        <p:txBody>
          <a:bodyPr>
            <a:normAutofit/>
          </a:bodyPr>
          <a:lstStyle/>
          <a:p>
            <a:pPr marL="0" indent="0">
              <a:buFontTx/>
              <a:buNone/>
            </a:pPr>
            <a:r>
              <a:rPr lang="en-GB" dirty="0"/>
              <a:t>Serves as a link between the entities and the associated registers</a:t>
            </a:r>
          </a:p>
          <a:p>
            <a:r>
              <a:rPr lang="en-GB" dirty="0"/>
              <a:t>The CCR shall: </a:t>
            </a:r>
          </a:p>
          <a:p>
            <a:pPr lvl="1"/>
            <a:r>
              <a:rPr lang="en-GB" dirty="0"/>
              <a:t>submit information to associated registers</a:t>
            </a:r>
          </a:p>
          <a:p>
            <a:r>
              <a:rPr lang="en-GB" dirty="0"/>
              <a:t>Associated registers shall: </a:t>
            </a:r>
          </a:p>
          <a:p>
            <a:pPr lvl="1"/>
            <a:r>
              <a:rPr lang="en-GB" dirty="0"/>
              <a:t>use the organization number and the information registered in the CCR </a:t>
            </a:r>
          </a:p>
          <a:p>
            <a:pPr lvl="1"/>
            <a:r>
              <a:rPr lang="en-GB" dirty="0"/>
              <a:t>submit information to the CCR</a:t>
            </a:r>
          </a:p>
          <a:p>
            <a:endParaRPr lang="nb-NO" dirty="0"/>
          </a:p>
        </p:txBody>
      </p:sp>
      <p:pic>
        <p:nvPicPr>
          <p:cNvPr id="4100" name="Picture 4" descr="Database, Data, Teknologi, Informasjon">
            <a:extLst>
              <a:ext uri="{FF2B5EF4-FFF2-40B4-BE49-F238E27FC236}">
                <a16:creationId xmlns:a16="http://schemas.microsoft.com/office/drawing/2014/main" id="{2AFFBF20-43EA-2C41-3213-64708162ADCF}"/>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464300" y="1814800"/>
            <a:ext cx="5010150" cy="3238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8500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5F35556-62B1-9223-C6B9-BA59AD95C13C}"/>
              </a:ext>
            </a:extLst>
          </p:cNvPr>
          <p:cNvSpPr>
            <a:spLocks noGrp="1"/>
          </p:cNvSpPr>
          <p:nvPr>
            <p:ph type="title"/>
          </p:nvPr>
        </p:nvSpPr>
        <p:spPr/>
        <p:txBody>
          <a:bodyPr/>
          <a:lstStyle/>
          <a:p>
            <a:r>
              <a:rPr lang="en-US" dirty="0"/>
              <a:t>Non-</a:t>
            </a:r>
            <a:r>
              <a:rPr lang="en-US" dirty="0" err="1"/>
              <a:t>associeted</a:t>
            </a:r>
            <a:r>
              <a:rPr lang="en-US" dirty="0"/>
              <a:t> registries also provide input to the CCR</a:t>
            </a:r>
            <a:endParaRPr lang="nb-NO" dirty="0"/>
          </a:p>
        </p:txBody>
      </p:sp>
      <p:sp>
        <p:nvSpPr>
          <p:cNvPr id="3" name="Plassholder for innhold 2">
            <a:extLst>
              <a:ext uri="{FF2B5EF4-FFF2-40B4-BE49-F238E27FC236}">
                <a16:creationId xmlns:a16="http://schemas.microsoft.com/office/drawing/2014/main" id="{434F91B6-C6F4-4397-DF63-F0A245141D10}"/>
              </a:ext>
            </a:extLst>
          </p:cNvPr>
          <p:cNvSpPr>
            <a:spLocks noGrp="1"/>
          </p:cNvSpPr>
          <p:nvPr>
            <p:ph sz="half" idx="1"/>
          </p:nvPr>
        </p:nvSpPr>
        <p:spPr/>
        <p:txBody>
          <a:bodyPr/>
          <a:lstStyle/>
          <a:p>
            <a:r>
              <a:rPr lang="nb-NO" dirty="0" err="1"/>
              <a:t>Population</a:t>
            </a:r>
            <a:r>
              <a:rPr lang="nb-NO" dirty="0"/>
              <a:t> Register (The Norwegian </a:t>
            </a:r>
            <a:r>
              <a:rPr lang="nb-NO" dirty="0" err="1"/>
              <a:t>Tax</a:t>
            </a:r>
            <a:r>
              <a:rPr lang="nb-NO" dirty="0"/>
              <a:t> Administration)</a:t>
            </a:r>
          </a:p>
          <a:p>
            <a:r>
              <a:rPr lang="nb-NO" dirty="0"/>
              <a:t>Register </a:t>
            </a:r>
            <a:r>
              <a:rPr lang="nb-NO" dirty="0" err="1"/>
              <a:t>of</a:t>
            </a:r>
            <a:r>
              <a:rPr lang="nb-NO" dirty="0"/>
              <a:t> </a:t>
            </a:r>
            <a:r>
              <a:rPr lang="nb-NO" dirty="0" err="1"/>
              <a:t>Auditors</a:t>
            </a:r>
            <a:r>
              <a:rPr lang="nb-NO" dirty="0"/>
              <a:t> (</a:t>
            </a:r>
            <a:r>
              <a:rPr lang="en-US" dirty="0"/>
              <a:t>Financial Supervisory Authority of Norway</a:t>
            </a:r>
            <a:r>
              <a:rPr lang="nb-NO" dirty="0"/>
              <a:t>)</a:t>
            </a:r>
          </a:p>
          <a:p>
            <a:r>
              <a:rPr lang="nb-NO" dirty="0"/>
              <a:t>Register </a:t>
            </a:r>
            <a:r>
              <a:rPr lang="nb-NO" dirty="0" err="1"/>
              <a:t>of</a:t>
            </a:r>
            <a:r>
              <a:rPr lang="nb-NO" dirty="0"/>
              <a:t> </a:t>
            </a:r>
            <a:r>
              <a:rPr lang="nb-NO" dirty="0" err="1"/>
              <a:t>Accountants</a:t>
            </a:r>
            <a:r>
              <a:rPr lang="nb-NO" dirty="0"/>
              <a:t> (</a:t>
            </a:r>
            <a:r>
              <a:rPr lang="en-US" dirty="0"/>
              <a:t>Financial Supervisory Authority of Norway</a:t>
            </a:r>
            <a:r>
              <a:rPr lang="nb-NO" dirty="0"/>
              <a:t>)</a:t>
            </a:r>
          </a:p>
          <a:p>
            <a:r>
              <a:rPr lang="nb-NO" dirty="0" err="1"/>
              <a:t>Cadastre</a:t>
            </a:r>
            <a:r>
              <a:rPr lang="nb-NO" dirty="0"/>
              <a:t> (Norwegian </a:t>
            </a:r>
            <a:r>
              <a:rPr lang="nb-NO" dirty="0" err="1"/>
              <a:t>Mapping</a:t>
            </a:r>
            <a:r>
              <a:rPr lang="nb-NO" dirty="0"/>
              <a:t> </a:t>
            </a:r>
            <a:r>
              <a:rPr lang="nb-NO" dirty="0" err="1"/>
              <a:t>Authority</a:t>
            </a:r>
            <a:r>
              <a:rPr lang="nb-NO" dirty="0"/>
              <a:t>)</a:t>
            </a:r>
          </a:p>
          <a:p>
            <a:r>
              <a:rPr lang="nb-NO" dirty="0"/>
              <a:t>The </a:t>
            </a:r>
            <a:r>
              <a:rPr lang="nb-NO" dirty="0" err="1"/>
              <a:t>employee</a:t>
            </a:r>
            <a:r>
              <a:rPr lang="nb-NO" dirty="0"/>
              <a:t> register (</a:t>
            </a:r>
            <a:r>
              <a:rPr lang="en-US" dirty="0"/>
              <a:t>Directorate of </a:t>
            </a:r>
            <a:r>
              <a:rPr lang="en-US" dirty="0" err="1"/>
              <a:t>Labour</a:t>
            </a:r>
            <a:r>
              <a:rPr lang="en-US" dirty="0"/>
              <a:t> and Welfare)</a:t>
            </a:r>
            <a:endParaRPr lang="nb-NO" dirty="0"/>
          </a:p>
          <a:p>
            <a:r>
              <a:rPr lang="nb-NO" dirty="0"/>
              <a:t>Register </a:t>
            </a:r>
            <a:r>
              <a:rPr lang="nb-NO" dirty="0" err="1"/>
              <a:t>of</a:t>
            </a:r>
            <a:r>
              <a:rPr lang="nb-NO" dirty="0"/>
              <a:t> Company </a:t>
            </a:r>
            <a:r>
              <a:rPr lang="nb-NO" dirty="0" err="1"/>
              <a:t>Accounts</a:t>
            </a:r>
            <a:r>
              <a:rPr lang="nb-NO" dirty="0"/>
              <a:t> (</a:t>
            </a:r>
            <a:r>
              <a:rPr lang="nb-NO" dirty="0" err="1"/>
              <a:t>the</a:t>
            </a:r>
            <a:r>
              <a:rPr lang="nb-NO" dirty="0"/>
              <a:t> Brønnøysund Register Centre)</a:t>
            </a:r>
          </a:p>
          <a:p>
            <a:endParaRPr lang="nb-NO" dirty="0"/>
          </a:p>
        </p:txBody>
      </p:sp>
      <p:sp>
        <p:nvSpPr>
          <p:cNvPr id="4" name="Plassholder for innhold 3">
            <a:extLst>
              <a:ext uri="{FF2B5EF4-FFF2-40B4-BE49-F238E27FC236}">
                <a16:creationId xmlns:a16="http://schemas.microsoft.com/office/drawing/2014/main" id="{75364D4D-1B6B-E093-2088-40A50CB8AFDA}"/>
              </a:ext>
            </a:extLst>
          </p:cNvPr>
          <p:cNvSpPr>
            <a:spLocks noGrp="1"/>
          </p:cNvSpPr>
          <p:nvPr>
            <p:ph sz="half" idx="2"/>
          </p:nvPr>
        </p:nvSpPr>
        <p:spPr/>
        <p:txBody>
          <a:bodyPr/>
          <a:lstStyle/>
          <a:p>
            <a:r>
              <a:rPr lang="nb-NO" dirty="0"/>
              <a:t>The Register </a:t>
            </a:r>
            <a:r>
              <a:rPr lang="nb-NO" dirty="0" err="1"/>
              <a:t>of</a:t>
            </a:r>
            <a:r>
              <a:rPr lang="nb-NO" dirty="0"/>
              <a:t> Non-Profit Organizations (</a:t>
            </a:r>
            <a:r>
              <a:rPr lang="nb-NO" dirty="0" err="1"/>
              <a:t>the</a:t>
            </a:r>
            <a:r>
              <a:rPr lang="nb-NO" dirty="0"/>
              <a:t> Brønnøysund Register Centre)</a:t>
            </a:r>
          </a:p>
          <a:p>
            <a:r>
              <a:rPr lang="nb-NO" dirty="0"/>
              <a:t>The Register </a:t>
            </a:r>
            <a:r>
              <a:rPr lang="nb-NO" dirty="0" err="1"/>
              <a:t>of</a:t>
            </a:r>
            <a:r>
              <a:rPr lang="nb-NO" dirty="0"/>
              <a:t> </a:t>
            </a:r>
            <a:r>
              <a:rPr lang="nb-NO" dirty="0" err="1"/>
              <a:t>Political</a:t>
            </a:r>
            <a:r>
              <a:rPr lang="nb-NO" dirty="0"/>
              <a:t> </a:t>
            </a:r>
            <a:r>
              <a:rPr lang="nb-NO" dirty="0" err="1"/>
              <a:t>Parties</a:t>
            </a:r>
            <a:r>
              <a:rPr lang="nb-NO" dirty="0"/>
              <a:t> (</a:t>
            </a:r>
            <a:r>
              <a:rPr lang="nb-NO" dirty="0" err="1"/>
              <a:t>the</a:t>
            </a:r>
            <a:r>
              <a:rPr lang="nb-NO" dirty="0"/>
              <a:t> Brønnøysund Register Centre)</a:t>
            </a:r>
          </a:p>
          <a:p>
            <a:r>
              <a:rPr lang="nb-NO" dirty="0" err="1"/>
              <a:t>Disqualification</a:t>
            </a:r>
            <a:r>
              <a:rPr lang="nb-NO" dirty="0"/>
              <a:t> </a:t>
            </a:r>
            <a:r>
              <a:rPr lang="nb-NO" dirty="0" err="1"/>
              <a:t>period</a:t>
            </a:r>
            <a:r>
              <a:rPr lang="nb-NO" dirty="0"/>
              <a:t> (</a:t>
            </a:r>
            <a:r>
              <a:rPr lang="nb-NO" dirty="0" err="1"/>
              <a:t>Bankruptcy</a:t>
            </a:r>
            <a:r>
              <a:rPr lang="nb-NO" dirty="0"/>
              <a:t> - </a:t>
            </a:r>
            <a:r>
              <a:rPr lang="nb-NO" dirty="0" err="1"/>
              <a:t>the</a:t>
            </a:r>
            <a:r>
              <a:rPr lang="nb-NO" dirty="0"/>
              <a:t> Brønnøysund Register Centre)</a:t>
            </a:r>
          </a:p>
          <a:p>
            <a:r>
              <a:rPr lang="nb-NO" dirty="0"/>
              <a:t>Posten Norge </a:t>
            </a:r>
          </a:p>
          <a:p>
            <a:r>
              <a:rPr lang="nb-NO" dirty="0" err="1"/>
              <a:t>Some</a:t>
            </a:r>
            <a:r>
              <a:rPr lang="nb-NO" dirty="0"/>
              <a:t> Business registers </a:t>
            </a:r>
            <a:r>
              <a:rPr lang="nb-NO"/>
              <a:t>in Europe</a:t>
            </a:r>
            <a:endParaRPr lang="nb-NO" dirty="0"/>
          </a:p>
          <a:p>
            <a:endParaRPr lang="nb-NO" dirty="0"/>
          </a:p>
        </p:txBody>
      </p:sp>
    </p:spTree>
    <p:extLst>
      <p:ext uri="{BB962C8B-B14F-4D97-AF65-F5344CB8AC3E}">
        <p14:creationId xmlns:p14="http://schemas.microsoft.com/office/powerpoint/2010/main" val="1362796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82A4F17-B214-E8FC-2C0B-6009CA15851F}"/>
              </a:ext>
            </a:extLst>
          </p:cNvPr>
          <p:cNvSpPr>
            <a:spLocks noGrp="1"/>
          </p:cNvSpPr>
          <p:nvPr>
            <p:ph type="title"/>
          </p:nvPr>
        </p:nvSpPr>
        <p:spPr>
          <a:xfrm>
            <a:off x="630038" y="576206"/>
            <a:ext cx="5175310" cy="1137498"/>
          </a:xfrm>
        </p:spPr>
        <p:txBody>
          <a:bodyPr anchor="ctr">
            <a:normAutofit/>
          </a:bodyPr>
          <a:lstStyle/>
          <a:p>
            <a:r>
              <a:rPr lang="nb-NO" dirty="0" err="1"/>
              <a:t>Extensive</a:t>
            </a:r>
            <a:r>
              <a:rPr lang="nb-NO" dirty="0"/>
              <a:t> </a:t>
            </a:r>
            <a:r>
              <a:rPr lang="nb-NO" dirty="0" err="1"/>
              <a:t>reuse</a:t>
            </a:r>
            <a:r>
              <a:rPr lang="nb-NO" dirty="0"/>
              <a:t> </a:t>
            </a:r>
            <a:r>
              <a:rPr lang="nb-NO" dirty="0" err="1"/>
              <a:t>of</a:t>
            </a:r>
            <a:r>
              <a:rPr lang="nb-NO" dirty="0"/>
              <a:t> data</a:t>
            </a:r>
          </a:p>
        </p:txBody>
      </p:sp>
      <p:sp>
        <p:nvSpPr>
          <p:cNvPr id="3" name="Plassholder for innhold 2">
            <a:extLst>
              <a:ext uri="{FF2B5EF4-FFF2-40B4-BE49-F238E27FC236}">
                <a16:creationId xmlns:a16="http://schemas.microsoft.com/office/drawing/2014/main" id="{4BC14C4C-501D-5D1A-CA4F-1B5317280B93}"/>
              </a:ext>
            </a:extLst>
          </p:cNvPr>
          <p:cNvSpPr>
            <a:spLocks noGrp="1"/>
          </p:cNvSpPr>
          <p:nvPr>
            <p:ph type="body" sz="quarter" idx="14"/>
          </p:nvPr>
        </p:nvSpPr>
        <p:spPr>
          <a:xfrm>
            <a:off x="630038" y="1953696"/>
            <a:ext cx="5175310" cy="3781348"/>
          </a:xfrm>
        </p:spPr>
        <p:txBody>
          <a:bodyPr>
            <a:normAutofit/>
          </a:bodyPr>
          <a:lstStyle/>
          <a:p>
            <a:r>
              <a:rPr lang="en-GB" dirty="0"/>
              <a:t>All public registers and public administration in Norway are obliged to reuse the data registered in the CCR, including the organization number - Since 1</a:t>
            </a:r>
            <a:r>
              <a:rPr lang="en-GB" baseline="30000" dirty="0"/>
              <a:t>st</a:t>
            </a:r>
            <a:r>
              <a:rPr lang="en-GB" dirty="0"/>
              <a:t> of July 2005</a:t>
            </a:r>
          </a:p>
          <a:p>
            <a:r>
              <a:rPr lang="en-US" dirty="0"/>
              <a:t>All the information in the CCR is publicly available</a:t>
            </a:r>
          </a:p>
          <a:p>
            <a:pPr lvl="1"/>
            <a:r>
              <a:rPr lang="en-US" dirty="0"/>
              <a:t>Except national identity number (natural persons)</a:t>
            </a:r>
            <a:endParaRPr lang="en-GB" dirty="0"/>
          </a:p>
          <a:p>
            <a:r>
              <a:rPr lang="en-GB" dirty="0"/>
              <a:t>Available for public and private sector through Open data and Web Services technology</a:t>
            </a:r>
          </a:p>
          <a:p>
            <a:r>
              <a:rPr lang="nb-NO" dirty="0"/>
              <a:t>3,4 billion </a:t>
            </a:r>
            <a:r>
              <a:rPr lang="nb-NO" dirty="0" err="1"/>
              <a:t>lookups</a:t>
            </a:r>
            <a:r>
              <a:rPr lang="nb-NO" dirty="0"/>
              <a:t> </a:t>
            </a:r>
            <a:r>
              <a:rPr lang="nb-NO" dirty="0" err="1"/>
              <a:t>through</a:t>
            </a:r>
            <a:r>
              <a:rPr lang="nb-NO" dirty="0"/>
              <a:t> </a:t>
            </a:r>
            <a:r>
              <a:rPr lang="nb-NO" dirty="0" err="1"/>
              <a:t>our</a:t>
            </a:r>
            <a:r>
              <a:rPr lang="nb-NO" dirty="0"/>
              <a:t> digital services in 2023 </a:t>
            </a:r>
          </a:p>
        </p:txBody>
      </p:sp>
      <p:pic>
        <p:nvPicPr>
          <p:cNvPr id="6" name="Picture 2" descr="Kontor, Virksomhet, Regnskapsfører">
            <a:extLst>
              <a:ext uri="{FF2B5EF4-FFF2-40B4-BE49-F238E27FC236}">
                <a16:creationId xmlns:a16="http://schemas.microsoft.com/office/drawing/2014/main" id="{07EABD36-3312-00C1-EB59-FD88B7690457}"/>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l="17267" r="17267"/>
          <a:stretch>
            <a:fillRect/>
          </a:stretch>
        </p:blipFill>
        <p:spPr bwMode="auto">
          <a:xfrm>
            <a:off x="6470650" y="576263"/>
            <a:ext cx="5086350" cy="5159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8829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9E0A224-06E8-4CC4-C1FB-D84A8A2560AE}"/>
              </a:ext>
            </a:extLst>
          </p:cNvPr>
          <p:cNvSpPr>
            <a:spLocks noGrp="1"/>
          </p:cNvSpPr>
          <p:nvPr>
            <p:ph type="title"/>
          </p:nvPr>
        </p:nvSpPr>
        <p:spPr/>
        <p:txBody>
          <a:bodyPr>
            <a:normAutofit fontScale="90000"/>
          </a:bodyPr>
          <a:lstStyle/>
          <a:p>
            <a:r>
              <a:rPr lang="nb-NO" altLang="nb-NO" dirty="0"/>
              <a:t>CCRs </a:t>
            </a:r>
            <a:r>
              <a:rPr lang="nb-NO" altLang="nb-NO" dirty="0" err="1"/>
              <a:t>influence</a:t>
            </a:r>
            <a:r>
              <a:rPr lang="nb-NO" altLang="nb-NO" dirty="0"/>
              <a:t> </a:t>
            </a:r>
            <a:r>
              <a:rPr lang="nb-NO" altLang="nb-NO" dirty="0" err="1"/>
              <a:t>on</a:t>
            </a:r>
            <a:r>
              <a:rPr lang="nb-NO" altLang="nb-NO" dirty="0"/>
              <a:t> </a:t>
            </a:r>
            <a:r>
              <a:rPr lang="nb-NO" altLang="nb-NO" dirty="0" err="1"/>
              <a:t>electronic</a:t>
            </a:r>
            <a:r>
              <a:rPr lang="nb-NO" altLang="nb-NO" dirty="0"/>
              <a:t> services in Norway</a:t>
            </a:r>
            <a:endParaRPr lang="nb-NO" dirty="0"/>
          </a:p>
        </p:txBody>
      </p:sp>
      <p:sp>
        <p:nvSpPr>
          <p:cNvPr id="4" name="Plassholder for tekst 3">
            <a:extLst>
              <a:ext uri="{FF2B5EF4-FFF2-40B4-BE49-F238E27FC236}">
                <a16:creationId xmlns:a16="http://schemas.microsoft.com/office/drawing/2014/main" id="{254C4B5E-9151-EEA4-1694-F41968CB13C4}"/>
              </a:ext>
            </a:extLst>
          </p:cNvPr>
          <p:cNvSpPr>
            <a:spLocks noGrp="1"/>
          </p:cNvSpPr>
          <p:nvPr>
            <p:ph type="body" sz="quarter" idx="14"/>
          </p:nvPr>
        </p:nvSpPr>
        <p:spPr/>
        <p:txBody>
          <a:bodyPr/>
          <a:lstStyle/>
          <a:p>
            <a:pPr eaLnBrk="1" hangingPunct="1"/>
            <a:r>
              <a:rPr lang="nb-NO" altLang="nb-NO" dirty="0"/>
              <a:t>Important </a:t>
            </a:r>
            <a:r>
              <a:rPr lang="nb-NO" altLang="nb-NO" dirty="0" err="1"/>
              <a:t>role</a:t>
            </a:r>
            <a:r>
              <a:rPr lang="nb-NO" altLang="nb-NO" dirty="0"/>
              <a:t> in </a:t>
            </a:r>
            <a:r>
              <a:rPr lang="nb-NO" altLang="nb-NO" dirty="0" err="1"/>
              <a:t>enabling</a:t>
            </a:r>
            <a:r>
              <a:rPr lang="nb-NO" altLang="nb-NO" dirty="0"/>
              <a:t> </a:t>
            </a:r>
            <a:r>
              <a:rPr lang="nb-NO" altLang="nb-NO" dirty="0" err="1"/>
              <a:t>the</a:t>
            </a:r>
            <a:r>
              <a:rPr lang="nb-NO" altLang="nb-NO" dirty="0"/>
              <a:t> </a:t>
            </a:r>
            <a:r>
              <a:rPr lang="nb-NO" altLang="nb-NO" dirty="0" err="1"/>
              <a:t>creation</a:t>
            </a:r>
            <a:r>
              <a:rPr lang="nb-NO" altLang="nb-NO" dirty="0"/>
              <a:t> </a:t>
            </a:r>
            <a:r>
              <a:rPr lang="nb-NO" altLang="nb-NO" dirty="0" err="1"/>
              <a:t>of</a:t>
            </a:r>
            <a:r>
              <a:rPr lang="nb-NO" altLang="nb-NO" dirty="0"/>
              <a:t> </a:t>
            </a:r>
            <a:r>
              <a:rPr lang="nb-NO" altLang="nb-NO" dirty="0" err="1"/>
              <a:t>satisfactory</a:t>
            </a:r>
            <a:r>
              <a:rPr lang="nb-NO" altLang="nb-NO" dirty="0"/>
              <a:t> </a:t>
            </a:r>
            <a:r>
              <a:rPr lang="nb-NO" altLang="nb-NO" dirty="0" err="1"/>
              <a:t>electronic</a:t>
            </a:r>
            <a:r>
              <a:rPr lang="nb-NO" altLang="nb-NO" dirty="0"/>
              <a:t> services in Norway</a:t>
            </a:r>
          </a:p>
          <a:p>
            <a:pPr eaLnBrk="1" hangingPunct="1"/>
            <a:r>
              <a:rPr lang="nb-NO" altLang="nb-NO" dirty="0"/>
              <a:t>Key </a:t>
            </a:r>
            <a:r>
              <a:rPr lang="nb-NO" altLang="nb-NO" dirty="0" err="1"/>
              <a:t>factors</a:t>
            </a:r>
            <a:r>
              <a:rPr lang="nb-NO" altLang="nb-NO" dirty="0"/>
              <a:t>:</a:t>
            </a:r>
          </a:p>
          <a:p>
            <a:pPr lvl="1" eaLnBrk="1" hangingPunct="1"/>
            <a:r>
              <a:rPr lang="nb-NO" altLang="nb-NO" dirty="0" err="1"/>
              <a:t>Unique</a:t>
            </a:r>
            <a:r>
              <a:rPr lang="nb-NO" altLang="nb-NO" dirty="0"/>
              <a:t> id-</a:t>
            </a:r>
            <a:r>
              <a:rPr lang="nb-NO" altLang="nb-NO" dirty="0" err="1"/>
              <a:t>number</a:t>
            </a:r>
            <a:endParaRPr lang="nb-NO" altLang="nb-NO" dirty="0"/>
          </a:p>
          <a:p>
            <a:pPr lvl="1" eaLnBrk="1" hangingPunct="1"/>
            <a:r>
              <a:rPr lang="nb-NO" altLang="nb-NO" dirty="0"/>
              <a:t>Source for </a:t>
            </a:r>
            <a:r>
              <a:rPr lang="nb-NO" altLang="nb-NO" dirty="0" err="1"/>
              <a:t>controlled</a:t>
            </a:r>
            <a:r>
              <a:rPr lang="nb-NO" altLang="nb-NO" dirty="0"/>
              <a:t> </a:t>
            </a:r>
            <a:r>
              <a:rPr lang="nb-NO" altLang="nb-NO" dirty="0" err="1"/>
              <a:t>key</a:t>
            </a:r>
            <a:r>
              <a:rPr lang="nb-NO" altLang="nb-NO" dirty="0"/>
              <a:t> data </a:t>
            </a:r>
            <a:r>
              <a:rPr lang="nb-NO" altLang="nb-NO" dirty="0" err="1"/>
              <a:t>about</a:t>
            </a:r>
            <a:r>
              <a:rPr lang="nb-NO" altLang="nb-NO" dirty="0"/>
              <a:t> legal </a:t>
            </a:r>
            <a:r>
              <a:rPr lang="nb-NO" altLang="nb-NO" dirty="0" err="1"/>
              <a:t>entities</a:t>
            </a:r>
            <a:endParaRPr lang="nb-NO" altLang="nb-NO" dirty="0"/>
          </a:p>
          <a:p>
            <a:pPr lvl="1" eaLnBrk="1" hangingPunct="1"/>
            <a:r>
              <a:rPr lang="nb-NO" altLang="nb-NO" dirty="0" err="1"/>
              <a:t>Legislation</a:t>
            </a:r>
            <a:r>
              <a:rPr lang="nb-NO" altLang="nb-NO" dirty="0"/>
              <a:t>, </a:t>
            </a:r>
            <a:r>
              <a:rPr lang="nb-NO" altLang="nb-NO" dirty="0" err="1"/>
              <a:t>which</a:t>
            </a:r>
            <a:r>
              <a:rPr lang="nb-NO" altLang="nb-NO" dirty="0"/>
              <a:t> </a:t>
            </a:r>
            <a:r>
              <a:rPr lang="nb-NO" altLang="nb-NO" dirty="0" err="1"/>
              <a:t>oblige</a:t>
            </a:r>
            <a:r>
              <a:rPr lang="nb-NO" altLang="nb-NO" dirty="0"/>
              <a:t> </a:t>
            </a:r>
            <a:r>
              <a:rPr lang="nb-NO" altLang="nb-NO" dirty="0" err="1"/>
              <a:t>public</a:t>
            </a:r>
            <a:r>
              <a:rPr lang="nb-NO" altLang="nb-NO" dirty="0"/>
              <a:t> registers to re-</a:t>
            </a:r>
            <a:r>
              <a:rPr lang="nb-NO" altLang="nb-NO" dirty="0" err="1"/>
              <a:t>use</a:t>
            </a:r>
            <a:r>
              <a:rPr lang="nb-NO" altLang="nb-NO" dirty="0"/>
              <a:t> CCR-data</a:t>
            </a:r>
          </a:p>
          <a:p>
            <a:endParaRPr lang="nb-NO" dirty="0"/>
          </a:p>
        </p:txBody>
      </p:sp>
      <p:pic>
        <p:nvPicPr>
          <p:cNvPr id="5" name="Picture 2" descr="Kode, Html, Digital, Koding, Web">
            <a:extLst>
              <a:ext uri="{FF2B5EF4-FFF2-40B4-BE49-F238E27FC236}">
                <a16:creationId xmlns:a16="http://schemas.microsoft.com/office/drawing/2014/main" id="{54341502-F78B-92A6-F00A-5EA271E25CBE}"/>
              </a:ext>
            </a:extLst>
          </p:cNvPr>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22299" r="22299"/>
          <a:stretch/>
        </p:blipFill>
        <p:spPr bwMode="auto">
          <a:xfrm>
            <a:off x="6470650" y="576263"/>
            <a:ext cx="5086350" cy="5159375"/>
          </a:xfrm>
          <a:prstGeom prst="rect">
            <a:avLst/>
          </a:prstGeom>
          <a:solidFill>
            <a:srgbClr val="FFFFFF"/>
          </a:solidFill>
        </p:spPr>
      </p:pic>
    </p:spTree>
    <p:extLst>
      <p:ext uri="{BB962C8B-B14F-4D97-AF65-F5344CB8AC3E}">
        <p14:creationId xmlns:p14="http://schemas.microsoft.com/office/powerpoint/2010/main" val="1080737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3081307-B9E5-17F7-D84D-2BD589E8E256}"/>
              </a:ext>
            </a:extLst>
          </p:cNvPr>
          <p:cNvSpPr>
            <a:spLocks noGrp="1"/>
          </p:cNvSpPr>
          <p:nvPr>
            <p:ph type="title"/>
          </p:nvPr>
        </p:nvSpPr>
        <p:spPr/>
        <p:txBody>
          <a:bodyPr/>
          <a:lstStyle/>
          <a:p>
            <a:r>
              <a:rPr lang="nb-NO" altLang="nb-NO" dirty="0"/>
              <a:t>Connection </a:t>
            </a:r>
            <a:r>
              <a:rPr lang="nb-NO" altLang="nb-NO" dirty="0" err="1"/>
              <a:t>between</a:t>
            </a:r>
            <a:r>
              <a:rPr lang="nb-NO" altLang="nb-NO" dirty="0"/>
              <a:t> CCR and </a:t>
            </a:r>
            <a:r>
              <a:rPr lang="nb-NO" altLang="nb-NO" dirty="0" err="1"/>
              <a:t>Altinn</a:t>
            </a:r>
            <a:endParaRPr lang="nb-NO" dirty="0"/>
          </a:p>
        </p:txBody>
      </p:sp>
      <p:sp>
        <p:nvSpPr>
          <p:cNvPr id="3" name="Plassholder for tekst 2">
            <a:extLst>
              <a:ext uri="{FF2B5EF4-FFF2-40B4-BE49-F238E27FC236}">
                <a16:creationId xmlns:a16="http://schemas.microsoft.com/office/drawing/2014/main" id="{38105BFF-15DB-D214-7172-18349501E10A}"/>
              </a:ext>
            </a:extLst>
          </p:cNvPr>
          <p:cNvSpPr>
            <a:spLocks noGrp="1"/>
          </p:cNvSpPr>
          <p:nvPr>
            <p:ph type="body" sz="quarter" idx="13"/>
          </p:nvPr>
        </p:nvSpPr>
        <p:spPr/>
        <p:txBody>
          <a:bodyPr/>
          <a:lstStyle/>
          <a:p>
            <a:pPr eaLnBrk="1" hangingPunct="1"/>
            <a:r>
              <a:rPr lang="nb-NO" altLang="nb-NO" dirty="0"/>
              <a:t>The </a:t>
            </a:r>
            <a:r>
              <a:rPr lang="nb-NO" altLang="nb-NO" dirty="0" err="1"/>
              <a:t>organization</a:t>
            </a:r>
            <a:r>
              <a:rPr lang="nb-NO" altLang="nb-NO" dirty="0"/>
              <a:t> </a:t>
            </a:r>
            <a:r>
              <a:rPr lang="nb-NO" altLang="nb-NO" dirty="0" err="1"/>
              <a:t>number</a:t>
            </a:r>
            <a:r>
              <a:rPr lang="nb-NO" altLang="nb-NO" dirty="0"/>
              <a:t> is used to </a:t>
            </a:r>
            <a:r>
              <a:rPr lang="nb-NO" altLang="nb-NO" dirty="0" err="1"/>
              <a:t>identify</a:t>
            </a:r>
            <a:r>
              <a:rPr lang="nb-NO" altLang="nb-NO" dirty="0"/>
              <a:t> legal </a:t>
            </a:r>
            <a:r>
              <a:rPr lang="nb-NO" altLang="nb-NO" dirty="0" err="1"/>
              <a:t>entities</a:t>
            </a:r>
            <a:r>
              <a:rPr lang="nb-NO" altLang="nb-NO" dirty="0"/>
              <a:t> in </a:t>
            </a:r>
            <a:r>
              <a:rPr lang="nb-NO" altLang="nb-NO" dirty="0" err="1"/>
              <a:t>Altinn</a:t>
            </a:r>
            <a:endParaRPr lang="nb-NO" altLang="nb-NO" dirty="0"/>
          </a:p>
          <a:p>
            <a:pPr eaLnBrk="1" hangingPunct="1"/>
            <a:r>
              <a:rPr lang="nb-NO" altLang="nb-NO" dirty="0" err="1"/>
              <a:t>Admission</a:t>
            </a:r>
            <a:r>
              <a:rPr lang="nb-NO" altLang="nb-NO" dirty="0"/>
              <a:t> </a:t>
            </a:r>
            <a:r>
              <a:rPr lang="nb-NO" altLang="nb-NO" dirty="0" err="1"/>
              <a:t>rights</a:t>
            </a:r>
            <a:r>
              <a:rPr lang="nb-NO" altLang="nb-NO" dirty="0"/>
              <a:t> for an </a:t>
            </a:r>
            <a:r>
              <a:rPr lang="nb-NO" altLang="nb-NO" dirty="0" err="1"/>
              <a:t>entity</a:t>
            </a:r>
            <a:r>
              <a:rPr lang="nb-NO" altLang="nb-NO" dirty="0"/>
              <a:t> in </a:t>
            </a:r>
            <a:r>
              <a:rPr lang="nb-NO" altLang="nb-NO" dirty="0" err="1"/>
              <a:t>Altinn</a:t>
            </a:r>
            <a:r>
              <a:rPr lang="nb-NO" altLang="nb-NO" dirty="0"/>
              <a:t> is </a:t>
            </a:r>
            <a:r>
              <a:rPr lang="nb-NO" altLang="nb-NO" dirty="0" err="1"/>
              <a:t>determined</a:t>
            </a:r>
            <a:r>
              <a:rPr lang="nb-NO" altLang="nb-NO" dirty="0"/>
              <a:t> by </a:t>
            </a:r>
            <a:r>
              <a:rPr lang="nb-NO" altLang="nb-NO" dirty="0" err="1"/>
              <a:t>the</a:t>
            </a:r>
            <a:r>
              <a:rPr lang="nb-NO" altLang="nb-NO" dirty="0"/>
              <a:t> </a:t>
            </a:r>
            <a:r>
              <a:rPr lang="nb-NO" altLang="nb-NO" dirty="0" err="1"/>
              <a:t>roles</a:t>
            </a:r>
            <a:r>
              <a:rPr lang="nb-NO" altLang="nb-NO" dirty="0"/>
              <a:t>/representatives </a:t>
            </a:r>
            <a:r>
              <a:rPr lang="nb-NO" altLang="nb-NO" dirty="0" err="1"/>
              <a:t>that</a:t>
            </a:r>
            <a:r>
              <a:rPr lang="nb-NO" altLang="nb-NO" dirty="0"/>
              <a:t> </a:t>
            </a:r>
            <a:r>
              <a:rPr lang="nb-NO" altLang="nb-NO" dirty="0" err="1"/>
              <a:t>are</a:t>
            </a:r>
            <a:r>
              <a:rPr lang="nb-NO" altLang="nb-NO" dirty="0"/>
              <a:t> </a:t>
            </a:r>
            <a:r>
              <a:rPr lang="nb-NO" altLang="nb-NO" dirty="0" err="1"/>
              <a:t>registered</a:t>
            </a:r>
            <a:r>
              <a:rPr lang="nb-NO" altLang="nb-NO" dirty="0"/>
              <a:t> in </a:t>
            </a:r>
            <a:r>
              <a:rPr lang="nb-NO" altLang="nb-NO" dirty="0" err="1"/>
              <a:t>the</a:t>
            </a:r>
            <a:r>
              <a:rPr lang="nb-NO" altLang="nb-NO" dirty="0"/>
              <a:t> CCR</a:t>
            </a:r>
          </a:p>
          <a:p>
            <a:endParaRPr lang="nb-NO" dirty="0"/>
          </a:p>
        </p:txBody>
      </p:sp>
      <p:sp>
        <p:nvSpPr>
          <p:cNvPr id="4" name="Plassholder for tekst 3">
            <a:extLst>
              <a:ext uri="{FF2B5EF4-FFF2-40B4-BE49-F238E27FC236}">
                <a16:creationId xmlns:a16="http://schemas.microsoft.com/office/drawing/2014/main" id="{DFC4947B-E6A6-3D2E-B46E-ABF833C63EA1}"/>
              </a:ext>
            </a:extLst>
          </p:cNvPr>
          <p:cNvSpPr>
            <a:spLocks noGrp="1"/>
          </p:cNvSpPr>
          <p:nvPr>
            <p:ph type="body" sz="quarter" idx="14"/>
          </p:nvPr>
        </p:nvSpPr>
        <p:spPr/>
        <p:txBody>
          <a:bodyPr>
            <a:normAutofit fontScale="85000" lnSpcReduction="20000"/>
          </a:bodyPr>
          <a:lstStyle/>
          <a:p>
            <a:r>
              <a:rPr lang="en-US" sz="3200" dirty="0" err="1">
                <a:solidFill>
                  <a:srgbClr val="111111"/>
                </a:solidFill>
                <a:highlight>
                  <a:srgbClr val="FFFFFF"/>
                </a:highlight>
                <a:latin typeface="Roboto" panose="02000000000000000000" pitchFamily="2" charset="0"/>
              </a:rPr>
              <a:t>Altinn</a:t>
            </a:r>
            <a:r>
              <a:rPr lang="en-US" sz="3200" dirty="0">
                <a:solidFill>
                  <a:srgbClr val="111111"/>
                </a:solidFill>
                <a:highlight>
                  <a:srgbClr val="FFFFFF"/>
                </a:highlight>
                <a:latin typeface="Roboto" panose="02000000000000000000" pitchFamily="2" charset="0"/>
              </a:rPr>
              <a:t>: Norway’s common internet channel</a:t>
            </a:r>
            <a:r>
              <a:rPr lang="en-US" sz="3200" dirty="0">
                <a:solidFill>
                  <a:srgbClr val="111111"/>
                </a:solidFill>
                <a:latin typeface="Roboto" panose="02000000000000000000" pitchFamily="2" charset="0"/>
              </a:rPr>
              <a:t> for digital dialogue between businesses, private individuals and public agencies</a:t>
            </a:r>
            <a:r>
              <a:rPr lang="en-US" sz="3200" dirty="0">
                <a:solidFill>
                  <a:srgbClr val="111111"/>
                </a:solidFill>
                <a:highlight>
                  <a:srgbClr val="FFFFFF"/>
                </a:highlight>
                <a:latin typeface="Roboto" panose="02000000000000000000" pitchFamily="2" charset="0"/>
              </a:rPr>
              <a:t> </a:t>
            </a:r>
            <a:endParaRPr lang="nb-NO" dirty="0"/>
          </a:p>
        </p:txBody>
      </p:sp>
    </p:spTree>
    <p:extLst>
      <p:ext uri="{BB962C8B-B14F-4D97-AF65-F5344CB8AC3E}">
        <p14:creationId xmlns:p14="http://schemas.microsoft.com/office/powerpoint/2010/main" val="40477740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4AE0ACE-05B6-78E4-E45E-05855F50603C}"/>
              </a:ext>
            </a:extLst>
          </p:cNvPr>
          <p:cNvSpPr>
            <a:spLocks noGrp="1"/>
          </p:cNvSpPr>
          <p:nvPr>
            <p:ph type="title"/>
          </p:nvPr>
        </p:nvSpPr>
        <p:spPr/>
        <p:txBody>
          <a:bodyPr/>
          <a:lstStyle/>
          <a:p>
            <a:r>
              <a:rPr lang="en-US" dirty="0"/>
              <a:t>How CCR ensure good data quality</a:t>
            </a:r>
            <a:endParaRPr lang="nb-NO" dirty="0"/>
          </a:p>
        </p:txBody>
      </p:sp>
      <p:sp>
        <p:nvSpPr>
          <p:cNvPr id="4" name="Plassholder for tekst 3">
            <a:extLst>
              <a:ext uri="{FF2B5EF4-FFF2-40B4-BE49-F238E27FC236}">
                <a16:creationId xmlns:a16="http://schemas.microsoft.com/office/drawing/2014/main" id="{ADCAC56D-7914-A70B-DE8C-0E46B096526E}"/>
              </a:ext>
            </a:extLst>
          </p:cNvPr>
          <p:cNvSpPr>
            <a:spLocks noGrp="1"/>
          </p:cNvSpPr>
          <p:nvPr>
            <p:ph type="body" sz="quarter" idx="14"/>
          </p:nvPr>
        </p:nvSpPr>
        <p:spPr/>
        <p:txBody>
          <a:bodyPr/>
          <a:lstStyle/>
          <a:p>
            <a:r>
              <a:rPr lang="en-US" dirty="0"/>
              <a:t>Entities are obliged by law to update register information</a:t>
            </a:r>
          </a:p>
          <a:p>
            <a:r>
              <a:rPr lang="en-US" dirty="0"/>
              <a:t>Close interaction with other public agencies and registers</a:t>
            </a:r>
          </a:p>
          <a:p>
            <a:r>
              <a:rPr lang="en-US" dirty="0"/>
              <a:t>Distributed control responsibility with associated registers</a:t>
            </a:r>
          </a:p>
          <a:p>
            <a:r>
              <a:rPr lang="en-US" dirty="0"/>
              <a:t>Extensive reuse of the data</a:t>
            </a:r>
          </a:p>
          <a:p>
            <a:r>
              <a:rPr lang="en-US" dirty="0"/>
              <a:t>Closer cooperation with other public agencies in the fight against economic and work-related crime</a:t>
            </a:r>
          </a:p>
          <a:p>
            <a:endParaRPr lang="nb-NO" dirty="0"/>
          </a:p>
        </p:txBody>
      </p:sp>
      <p:pic>
        <p:nvPicPr>
          <p:cNvPr id="5" name="Picture 2" descr="Hender, Vennskap, Venner, Barn, Barndom">
            <a:extLst>
              <a:ext uri="{FF2B5EF4-FFF2-40B4-BE49-F238E27FC236}">
                <a16:creationId xmlns:a16="http://schemas.microsoft.com/office/drawing/2014/main" id="{5BFCB9C3-1203-AF05-904A-35EC1C5513C8}"/>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l="17138" r="17138"/>
          <a:stretch>
            <a:fillRect/>
          </a:stretch>
        </p:blipFill>
        <p:spPr bwMode="auto">
          <a:xfrm>
            <a:off x="6470650" y="576263"/>
            <a:ext cx="5086350" cy="5159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4101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8EE6F43-FEC2-A8D4-EB46-3BC9119C94EE}"/>
              </a:ext>
            </a:extLst>
          </p:cNvPr>
          <p:cNvSpPr>
            <a:spLocks noGrp="1"/>
          </p:cNvSpPr>
          <p:nvPr>
            <p:ph type="title"/>
          </p:nvPr>
        </p:nvSpPr>
        <p:spPr>
          <a:xfrm>
            <a:off x="622301" y="576206"/>
            <a:ext cx="10934392" cy="922394"/>
          </a:xfrm>
        </p:spPr>
        <p:txBody>
          <a:bodyPr anchor="ctr">
            <a:normAutofit/>
          </a:bodyPr>
          <a:lstStyle/>
          <a:p>
            <a:r>
              <a:rPr lang="nb-NO" dirty="0"/>
              <a:t>Challengers</a:t>
            </a:r>
          </a:p>
        </p:txBody>
      </p:sp>
      <p:sp>
        <p:nvSpPr>
          <p:cNvPr id="4" name="Plassholder for tekst 3">
            <a:extLst>
              <a:ext uri="{FF2B5EF4-FFF2-40B4-BE49-F238E27FC236}">
                <a16:creationId xmlns:a16="http://schemas.microsoft.com/office/drawing/2014/main" id="{4BCECD74-DB90-34B9-0E15-11F24D565D36}"/>
              </a:ext>
            </a:extLst>
          </p:cNvPr>
          <p:cNvSpPr>
            <a:spLocks noGrp="1"/>
          </p:cNvSpPr>
          <p:nvPr>
            <p:ph sz="half" idx="1"/>
          </p:nvPr>
        </p:nvSpPr>
        <p:spPr>
          <a:xfrm>
            <a:off x="630038" y="1814800"/>
            <a:ext cx="5175310" cy="3781348"/>
          </a:xfrm>
        </p:spPr>
        <p:txBody>
          <a:bodyPr>
            <a:normAutofit/>
          </a:bodyPr>
          <a:lstStyle/>
          <a:p>
            <a:r>
              <a:rPr lang="en-US" dirty="0"/>
              <a:t>The balance between the need for control (data quality), efficient management and the burden on the legal entities</a:t>
            </a:r>
            <a:endParaRPr lang="nb-NO" dirty="0"/>
          </a:p>
          <a:p>
            <a:r>
              <a:rPr lang="en-US" dirty="0"/>
              <a:t>Higher proportion of automated case processing</a:t>
            </a:r>
          </a:p>
          <a:p>
            <a:r>
              <a:rPr lang="nb-NO" dirty="0"/>
              <a:t>High data </a:t>
            </a:r>
            <a:r>
              <a:rPr lang="nb-NO" dirty="0" err="1"/>
              <a:t>quality</a:t>
            </a:r>
            <a:r>
              <a:rPr lang="nb-NO" dirty="0"/>
              <a:t> – «up-to-date»</a:t>
            </a:r>
          </a:p>
          <a:p>
            <a:r>
              <a:rPr lang="en-US" dirty="0"/>
              <a:t> Registration of businesses to commit crime</a:t>
            </a:r>
          </a:p>
          <a:p>
            <a:pPr lvl="1"/>
            <a:r>
              <a:rPr lang="en-US" dirty="0"/>
              <a:t>pro forma legal entities or representatives</a:t>
            </a:r>
          </a:p>
          <a:p>
            <a:endParaRPr lang="nb-NO" dirty="0"/>
          </a:p>
          <a:p>
            <a:endParaRPr lang="nb-NO" dirty="0"/>
          </a:p>
          <a:p>
            <a:endParaRPr lang="nb-NO" dirty="0"/>
          </a:p>
        </p:txBody>
      </p:sp>
      <p:pic>
        <p:nvPicPr>
          <p:cNvPr id="2050" name="Picture 2" descr="Vann, Stein, Natur, Tyrkia, Slappe Av">
            <a:extLst>
              <a:ext uri="{FF2B5EF4-FFF2-40B4-BE49-F238E27FC236}">
                <a16:creationId xmlns:a16="http://schemas.microsoft.com/office/drawing/2014/main" id="{1E5A2166-518D-AEA3-6ECF-B2F49F34AF1D}"/>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381383" y="1978214"/>
            <a:ext cx="5175310" cy="3454519"/>
          </a:xfrm>
          <a:prstGeom prst="rect">
            <a:avLst/>
          </a:prstGeom>
          <a:solidFill>
            <a:srgbClr val="FFFFFF"/>
          </a:solidFill>
        </p:spPr>
      </p:pic>
    </p:spTree>
    <p:extLst>
      <p:ext uri="{BB962C8B-B14F-4D97-AF65-F5344CB8AC3E}">
        <p14:creationId xmlns:p14="http://schemas.microsoft.com/office/powerpoint/2010/main" val="211528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4DAA018-D7B9-BC66-ADED-71BC10D2C4F5}"/>
              </a:ext>
            </a:extLst>
          </p:cNvPr>
          <p:cNvSpPr>
            <a:spLocks noGrp="1"/>
          </p:cNvSpPr>
          <p:nvPr>
            <p:ph type="title"/>
          </p:nvPr>
        </p:nvSpPr>
        <p:spPr/>
        <p:txBody>
          <a:bodyPr/>
          <a:lstStyle/>
          <a:p>
            <a:r>
              <a:rPr lang="nb-NO" dirty="0" err="1"/>
              <a:t>Topic</a:t>
            </a:r>
            <a:r>
              <a:rPr lang="nb-NO" dirty="0"/>
              <a:t> </a:t>
            </a:r>
            <a:r>
              <a:rPr lang="nb-NO" dirty="0" err="1"/>
              <a:t>overview</a:t>
            </a:r>
            <a:endParaRPr lang="nb-NO" dirty="0"/>
          </a:p>
        </p:txBody>
      </p:sp>
      <p:sp>
        <p:nvSpPr>
          <p:cNvPr id="4" name="Plassholder for tekst 3">
            <a:extLst>
              <a:ext uri="{FF2B5EF4-FFF2-40B4-BE49-F238E27FC236}">
                <a16:creationId xmlns:a16="http://schemas.microsoft.com/office/drawing/2014/main" id="{B97991DA-3C8F-43FD-F9B4-DCEBF4A65848}"/>
              </a:ext>
            </a:extLst>
          </p:cNvPr>
          <p:cNvSpPr>
            <a:spLocks noGrp="1"/>
          </p:cNvSpPr>
          <p:nvPr>
            <p:ph type="body" sz="quarter" idx="14"/>
          </p:nvPr>
        </p:nvSpPr>
        <p:spPr/>
        <p:txBody>
          <a:bodyPr/>
          <a:lstStyle/>
          <a:p>
            <a:r>
              <a:rPr lang="nb-NO" dirty="0" err="1"/>
              <a:t>Historical</a:t>
            </a:r>
            <a:r>
              <a:rPr lang="nb-NO" dirty="0"/>
              <a:t> </a:t>
            </a:r>
            <a:r>
              <a:rPr lang="nb-NO" dirty="0" err="1"/>
              <a:t>background</a:t>
            </a:r>
            <a:endParaRPr lang="nb-NO" dirty="0"/>
          </a:p>
          <a:p>
            <a:r>
              <a:rPr lang="nb-NO" dirty="0"/>
              <a:t>Purpose </a:t>
            </a:r>
            <a:r>
              <a:rPr lang="nb-NO" dirty="0" err="1"/>
              <a:t>of</a:t>
            </a:r>
            <a:r>
              <a:rPr lang="nb-NO" dirty="0"/>
              <a:t> </a:t>
            </a:r>
            <a:r>
              <a:rPr lang="nb-NO" dirty="0" err="1"/>
              <a:t>the</a:t>
            </a:r>
            <a:r>
              <a:rPr lang="nb-NO" dirty="0"/>
              <a:t> register</a:t>
            </a:r>
          </a:p>
          <a:p>
            <a:r>
              <a:rPr lang="nb-NO" dirty="0" err="1"/>
              <a:t>Interaction</a:t>
            </a:r>
            <a:r>
              <a:rPr lang="nb-NO" dirty="0"/>
              <a:t> </a:t>
            </a:r>
            <a:r>
              <a:rPr lang="nb-NO" dirty="0" err="1"/>
              <a:t>with</a:t>
            </a:r>
            <a:r>
              <a:rPr lang="nb-NO" dirty="0"/>
              <a:t> </a:t>
            </a:r>
            <a:r>
              <a:rPr lang="nb-NO" dirty="0" err="1"/>
              <a:t>associated</a:t>
            </a:r>
            <a:r>
              <a:rPr lang="nb-NO" dirty="0"/>
              <a:t> registers</a:t>
            </a:r>
          </a:p>
          <a:p>
            <a:r>
              <a:rPr lang="nb-NO" dirty="0"/>
              <a:t>Information in </a:t>
            </a:r>
            <a:r>
              <a:rPr lang="nb-NO" dirty="0" err="1"/>
              <a:t>the</a:t>
            </a:r>
            <a:r>
              <a:rPr lang="nb-NO" dirty="0"/>
              <a:t> register</a:t>
            </a:r>
          </a:p>
          <a:p>
            <a:r>
              <a:rPr lang="nb-NO" dirty="0" err="1"/>
              <a:t>Relations</a:t>
            </a:r>
            <a:r>
              <a:rPr lang="nb-NO" dirty="0"/>
              <a:t> </a:t>
            </a:r>
            <a:r>
              <a:rPr lang="nb-NO" dirty="0" err="1"/>
              <a:t>with</a:t>
            </a:r>
            <a:r>
              <a:rPr lang="nb-NO" dirty="0"/>
              <a:t> </a:t>
            </a:r>
            <a:r>
              <a:rPr lang="nb-NO" dirty="0" err="1"/>
              <a:t>other</a:t>
            </a:r>
            <a:r>
              <a:rPr lang="nb-NO" dirty="0"/>
              <a:t> registers and </a:t>
            </a:r>
            <a:r>
              <a:rPr lang="nb-NO" dirty="0" err="1"/>
              <a:t>sectors</a:t>
            </a:r>
            <a:endParaRPr lang="nb-NO" dirty="0"/>
          </a:p>
          <a:p>
            <a:r>
              <a:rPr lang="en-US" dirty="0"/>
              <a:t>The use of register data</a:t>
            </a:r>
          </a:p>
          <a:p>
            <a:r>
              <a:rPr lang="en-US" dirty="0"/>
              <a:t>Challengers</a:t>
            </a:r>
          </a:p>
          <a:p>
            <a:endParaRPr lang="nb-NO" dirty="0"/>
          </a:p>
          <a:p>
            <a:endParaRPr lang="nb-NO" dirty="0"/>
          </a:p>
          <a:p>
            <a:endParaRPr lang="nb-NO" dirty="0"/>
          </a:p>
          <a:p>
            <a:endParaRPr lang="nb-NO" dirty="0"/>
          </a:p>
          <a:p>
            <a:endParaRPr lang="nb-NO" dirty="0"/>
          </a:p>
        </p:txBody>
      </p:sp>
      <p:pic>
        <p:nvPicPr>
          <p:cNvPr id="5" name="Plassholder for bilde 5" descr="Et bilde som inneholder tekst, innendørs, person, restaurant&#10;&#10;Automatisk generert beskrivelse">
            <a:extLst>
              <a:ext uri="{FF2B5EF4-FFF2-40B4-BE49-F238E27FC236}">
                <a16:creationId xmlns:a16="http://schemas.microsoft.com/office/drawing/2014/main" id="{7948B9CF-46C4-A564-68E9-647028E77C5E}"/>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val="0"/>
              </a:ext>
            </a:extLst>
          </a:blip>
          <a:srcRect l="17145" r="17145"/>
          <a:stretch/>
        </p:blipFill>
        <p:spPr>
          <a:xfrm>
            <a:off x="6470650" y="576263"/>
            <a:ext cx="5086350" cy="5159375"/>
          </a:xfrm>
        </p:spPr>
      </p:pic>
    </p:spTree>
    <p:extLst>
      <p:ext uri="{BB962C8B-B14F-4D97-AF65-F5344CB8AC3E}">
        <p14:creationId xmlns:p14="http://schemas.microsoft.com/office/powerpoint/2010/main" val="966381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ssholder for bilde 5" descr="Et bilde som inneholder tekst, innendørs, person, restaurant&#10;&#10;Automatisk generert beskrivelse">
            <a:extLst>
              <a:ext uri="{FF2B5EF4-FFF2-40B4-BE49-F238E27FC236}">
                <a16:creationId xmlns:a16="http://schemas.microsoft.com/office/drawing/2014/main" id="{F852A4E3-1F61-6647-B069-8102FDA90BA5}"/>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val="0"/>
              </a:ext>
            </a:extLst>
          </a:blip>
          <a:srcRect l="10908" r="28686"/>
          <a:stretch/>
        </p:blipFill>
        <p:spPr>
          <a:xfrm>
            <a:off x="5976358" y="0"/>
            <a:ext cx="6214055" cy="6859588"/>
          </a:xfrm>
        </p:spPr>
      </p:pic>
      <p:sp>
        <p:nvSpPr>
          <p:cNvPr id="3" name="Tittel 2">
            <a:extLst>
              <a:ext uri="{FF2B5EF4-FFF2-40B4-BE49-F238E27FC236}">
                <a16:creationId xmlns:a16="http://schemas.microsoft.com/office/drawing/2014/main" id="{4D7EC94F-43A0-4641-AABB-823FC2CDECEA}"/>
              </a:ext>
            </a:extLst>
          </p:cNvPr>
          <p:cNvSpPr>
            <a:spLocks noGrp="1"/>
          </p:cNvSpPr>
          <p:nvPr>
            <p:ph type="title"/>
          </p:nvPr>
        </p:nvSpPr>
        <p:spPr/>
        <p:txBody>
          <a:bodyPr>
            <a:normAutofit/>
          </a:bodyPr>
          <a:lstStyle/>
          <a:p>
            <a:r>
              <a:rPr lang="nb-NO" sz="2800" dirty="0"/>
              <a:t>The Central </a:t>
            </a:r>
            <a:r>
              <a:rPr lang="nb-NO" sz="2800" dirty="0" err="1"/>
              <a:t>Coordinating</a:t>
            </a:r>
            <a:r>
              <a:rPr lang="nb-NO" sz="2800" dirty="0"/>
              <a:t> Register for Legal </a:t>
            </a:r>
            <a:r>
              <a:rPr lang="nb-NO" sz="2800" dirty="0" err="1"/>
              <a:t>Entities</a:t>
            </a:r>
            <a:r>
              <a:rPr lang="nb-NO" sz="2800" dirty="0"/>
              <a:t> (CCR)</a:t>
            </a:r>
          </a:p>
        </p:txBody>
      </p:sp>
      <p:sp>
        <p:nvSpPr>
          <p:cNvPr id="4" name="Plassholder for tekst 3">
            <a:extLst>
              <a:ext uri="{FF2B5EF4-FFF2-40B4-BE49-F238E27FC236}">
                <a16:creationId xmlns:a16="http://schemas.microsoft.com/office/drawing/2014/main" id="{7C416247-FE00-4E5C-A21C-77341EFA9299}"/>
              </a:ext>
            </a:extLst>
          </p:cNvPr>
          <p:cNvSpPr>
            <a:spLocks noGrp="1"/>
          </p:cNvSpPr>
          <p:nvPr>
            <p:ph type="body" sz="quarter" idx="14"/>
          </p:nvPr>
        </p:nvSpPr>
        <p:spPr/>
        <p:txBody>
          <a:bodyPr>
            <a:normAutofit/>
          </a:bodyPr>
          <a:lstStyle/>
          <a:p>
            <a:r>
              <a:rPr lang="en-US" dirty="0"/>
              <a:t>Has information about registered legal entities </a:t>
            </a:r>
          </a:p>
          <a:p>
            <a:r>
              <a:rPr lang="en-US" dirty="0"/>
              <a:t>Make information available to everyone</a:t>
            </a:r>
          </a:p>
          <a:p>
            <a:r>
              <a:rPr lang="en-US" dirty="0"/>
              <a:t>Companies do not have to report the same information in several places</a:t>
            </a:r>
          </a:p>
          <a:p>
            <a:r>
              <a:rPr lang="en-US" dirty="0"/>
              <a:t>Ensures efficient flow of information between the public and business sectors</a:t>
            </a:r>
          </a:p>
          <a:p>
            <a:r>
              <a:rPr lang="en-US" dirty="0"/>
              <a:t>Assigned organization numbers that make it easier and more efficient to share and reuse information across the public and private sectors </a:t>
            </a:r>
          </a:p>
          <a:p>
            <a:r>
              <a:rPr lang="en-US" dirty="0"/>
              <a:t>A common national component - central basic data register</a:t>
            </a:r>
            <a:endParaRPr lang="nb-NO" dirty="0"/>
          </a:p>
          <a:p>
            <a:endParaRPr lang="nb-NO" dirty="0"/>
          </a:p>
        </p:txBody>
      </p:sp>
    </p:spTree>
    <p:extLst>
      <p:ext uri="{BB962C8B-B14F-4D97-AF65-F5344CB8AC3E}">
        <p14:creationId xmlns:p14="http://schemas.microsoft.com/office/powerpoint/2010/main" val="88659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sz="2800"/>
              <a:t>The situation in Norway before the  Central Coordinating Register for Legal Entities (CCR): No coordination</a:t>
            </a:r>
            <a:endParaRPr lang="en-US"/>
          </a:p>
        </p:txBody>
      </p:sp>
      <p:sp>
        <p:nvSpPr>
          <p:cNvPr id="7" name="Rektangel 6"/>
          <p:cNvSpPr/>
          <p:nvPr/>
        </p:nvSpPr>
        <p:spPr bwMode="auto">
          <a:xfrm>
            <a:off x="5879210" y="2493812"/>
            <a:ext cx="2159959"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8" name="Rektangel 7"/>
          <p:cNvSpPr/>
          <p:nvPr/>
        </p:nvSpPr>
        <p:spPr bwMode="auto">
          <a:xfrm flipV="1">
            <a:off x="7679177" y="2493812"/>
            <a:ext cx="359993" cy="863983"/>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9" name="Rektangel 8"/>
          <p:cNvSpPr/>
          <p:nvPr/>
        </p:nvSpPr>
        <p:spPr bwMode="auto">
          <a:xfrm>
            <a:off x="6095206" y="2781807"/>
            <a:ext cx="2159959"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10" name="Rektangel 9"/>
          <p:cNvSpPr/>
          <p:nvPr/>
        </p:nvSpPr>
        <p:spPr bwMode="auto">
          <a:xfrm flipV="1">
            <a:off x="7895173" y="2781807"/>
            <a:ext cx="359993" cy="863983"/>
          </a:xfrm>
          <a:prstGeom prst="rect">
            <a:avLst/>
          </a:prstGeom>
          <a:solidFill>
            <a:schemeClr val="bg1">
              <a:lumMod val="95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11" name="Rektangel 10"/>
          <p:cNvSpPr/>
          <p:nvPr/>
        </p:nvSpPr>
        <p:spPr bwMode="auto">
          <a:xfrm>
            <a:off x="6311202" y="3091341"/>
            <a:ext cx="2159959"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12" name="Rektangel 11"/>
          <p:cNvSpPr/>
          <p:nvPr/>
        </p:nvSpPr>
        <p:spPr bwMode="auto">
          <a:xfrm flipV="1">
            <a:off x="8111169" y="3091341"/>
            <a:ext cx="359993" cy="863983"/>
          </a:xfrm>
          <a:prstGeom prst="rect">
            <a:avLst/>
          </a:prstGeom>
          <a:solidFill>
            <a:schemeClr val="bg2">
              <a:lumMod val="40000"/>
              <a:lumOff val="60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13" name="Rektangel 12"/>
          <p:cNvSpPr/>
          <p:nvPr/>
        </p:nvSpPr>
        <p:spPr bwMode="auto">
          <a:xfrm>
            <a:off x="6527198" y="3357796"/>
            <a:ext cx="2159959"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14" name="Rektangel 13"/>
          <p:cNvSpPr/>
          <p:nvPr/>
        </p:nvSpPr>
        <p:spPr bwMode="auto">
          <a:xfrm flipV="1">
            <a:off x="8327164" y="3357796"/>
            <a:ext cx="359993" cy="863983"/>
          </a:xfrm>
          <a:prstGeom prst="rect">
            <a:avLst/>
          </a:prstGeom>
          <a:solidFill>
            <a:schemeClr val="bg2">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15" name="Rektangel 14"/>
          <p:cNvSpPr/>
          <p:nvPr/>
        </p:nvSpPr>
        <p:spPr bwMode="auto">
          <a:xfrm>
            <a:off x="6798426" y="3629024"/>
            <a:ext cx="2159959"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16" name="Rektangel 15"/>
          <p:cNvSpPr/>
          <p:nvPr/>
        </p:nvSpPr>
        <p:spPr bwMode="auto">
          <a:xfrm flipV="1">
            <a:off x="8598393" y="3629024"/>
            <a:ext cx="359993" cy="863983"/>
          </a:xfrm>
          <a:prstGeom prst="rect">
            <a:avLst/>
          </a:prstGeom>
          <a:solidFill>
            <a:schemeClr val="bg2">
              <a:lumMod val="75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17" name="Rektangel 16"/>
          <p:cNvSpPr/>
          <p:nvPr/>
        </p:nvSpPr>
        <p:spPr bwMode="auto">
          <a:xfrm>
            <a:off x="7094804" y="3925402"/>
            <a:ext cx="2159959"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18" name="Rektangel 17"/>
          <p:cNvSpPr/>
          <p:nvPr/>
        </p:nvSpPr>
        <p:spPr bwMode="auto">
          <a:xfrm flipV="1">
            <a:off x="8894769" y="3925402"/>
            <a:ext cx="359993" cy="863983"/>
          </a:xfrm>
          <a:prstGeom prst="rect">
            <a:avLst/>
          </a:prstGeom>
          <a:solidFill>
            <a:schemeClr val="bg2">
              <a:lumMod val="50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19" name="Rektangel 18"/>
          <p:cNvSpPr/>
          <p:nvPr/>
        </p:nvSpPr>
        <p:spPr bwMode="auto">
          <a:xfrm>
            <a:off x="7346475" y="4221779"/>
            <a:ext cx="2159959"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1" name="Rektangel 20"/>
          <p:cNvSpPr/>
          <p:nvPr/>
        </p:nvSpPr>
        <p:spPr bwMode="auto">
          <a:xfrm flipV="1">
            <a:off x="9146442" y="4221779"/>
            <a:ext cx="359993" cy="863983"/>
          </a:xfrm>
          <a:prstGeom prst="rect">
            <a:avLst/>
          </a:prstGeom>
          <a:solidFill>
            <a:schemeClr val="tx2"/>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2" name="TekstSylinder 21"/>
          <p:cNvSpPr txBox="1"/>
          <p:nvPr/>
        </p:nvSpPr>
        <p:spPr>
          <a:xfrm>
            <a:off x="5820663" y="2464837"/>
            <a:ext cx="551617" cy="338510"/>
          </a:xfrm>
          <a:prstGeom prst="rect">
            <a:avLst/>
          </a:prstGeom>
          <a:noFill/>
        </p:spPr>
        <p:txBody>
          <a:bodyPr wrap="none" rtlCol="0">
            <a:spAutoFit/>
          </a:bodyPr>
          <a:lstStyle/>
          <a:p>
            <a:r>
              <a:rPr lang="nb-NO" sz="1600"/>
              <a:t>VAT</a:t>
            </a:r>
            <a:endParaRPr lang="nb-NO" sz="2000"/>
          </a:p>
        </p:txBody>
      </p:sp>
      <p:sp>
        <p:nvSpPr>
          <p:cNvPr id="23" name="TekstSylinder 22"/>
          <p:cNvSpPr txBox="1"/>
          <p:nvPr/>
        </p:nvSpPr>
        <p:spPr>
          <a:xfrm>
            <a:off x="6059563" y="2756549"/>
            <a:ext cx="503277" cy="338510"/>
          </a:xfrm>
          <a:prstGeom prst="rect">
            <a:avLst/>
          </a:prstGeom>
          <a:noFill/>
        </p:spPr>
        <p:txBody>
          <a:bodyPr wrap="none" rtlCol="0">
            <a:spAutoFit/>
          </a:bodyPr>
          <a:lstStyle/>
          <a:p>
            <a:r>
              <a:rPr lang="nb-NO" sz="1600" err="1"/>
              <a:t>Tax</a:t>
            </a:r>
            <a:endParaRPr lang="nb-NO" sz="2000"/>
          </a:p>
        </p:txBody>
      </p:sp>
      <p:sp>
        <p:nvSpPr>
          <p:cNvPr id="24" name="TekstSylinder 23"/>
          <p:cNvSpPr txBox="1"/>
          <p:nvPr/>
        </p:nvSpPr>
        <p:spPr>
          <a:xfrm>
            <a:off x="7039839" y="3862203"/>
            <a:ext cx="1152730" cy="338510"/>
          </a:xfrm>
          <a:prstGeom prst="rect">
            <a:avLst/>
          </a:prstGeom>
          <a:noFill/>
        </p:spPr>
        <p:txBody>
          <a:bodyPr wrap="none" rtlCol="0">
            <a:spAutoFit/>
          </a:bodyPr>
          <a:lstStyle/>
          <a:p>
            <a:r>
              <a:rPr lang="nb-NO" sz="1600" err="1"/>
              <a:t>Employers</a:t>
            </a:r>
            <a:endParaRPr lang="nb-NO" sz="2000"/>
          </a:p>
        </p:txBody>
      </p:sp>
      <p:sp>
        <p:nvSpPr>
          <p:cNvPr id="25" name="TekstSylinder 24"/>
          <p:cNvSpPr txBox="1"/>
          <p:nvPr/>
        </p:nvSpPr>
        <p:spPr>
          <a:xfrm>
            <a:off x="6467271" y="3324155"/>
            <a:ext cx="1311407" cy="338510"/>
          </a:xfrm>
          <a:prstGeom prst="rect">
            <a:avLst/>
          </a:prstGeom>
          <a:noFill/>
        </p:spPr>
        <p:txBody>
          <a:bodyPr wrap="none" rtlCol="0">
            <a:spAutoFit/>
          </a:bodyPr>
          <a:lstStyle/>
          <a:p>
            <a:r>
              <a:rPr lang="nb-NO" sz="1600"/>
              <a:t>Foundations</a:t>
            </a:r>
            <a:endParaRPr lang="nb-NO" sz="2000"/>
          </a:p>
        </p:txBody>
      </p:sp>
      <p:sp>
        <p:nvSpPr>
          <p:cNvPr id="26" name="TekstSylinder 25"/>
          <p:cNvSpPr txBox="1"/>
          <p:nvPr/>
        </p:nvSpPr>
        <p:spPr>
          <a:xfrm>
            <a:off x="6720274" y="3570072"/>
            <a:ext cx="1369108" cy="338510"/>
          </a:xfrm>
          <a:prstGeom prst="rect">
            <a:avLst/>
          </a:prstGeom>
          <a:noFill/>
        </p:spPr>
        <p:txBody>
          <a:bodyPr wrap="none" rtlCol="0">
            <a:spAutoFit/>
          </a:bodyPr>
          <a:lstStyle/>
          <a:p>
            <a:r>
              <a:rPr lang="nb-NO" sz="1600" err="1"/>
              <a:t>Bankruptcies</a:t>
            </a:r>
            <a:endParaRPr lang="nb-NO" sz="2000"/>
          </a:p>
        </p:txBody>
      </p:sp>
      <p:sp>
        <p:nvSpPr>
          <p:cNvPr id="27" name="TekstSylinder 26"/>
          <p:cNvSpPr txBox="1"/>
          <p:nvPr/>
        </p:nvSpPr>
        <p:spPr>
          <a:xfrm>
            <a:off x="6239032" y="3072134"/>
            <a:ext cx="2736291" cy="338510"/>
          </a:xfrm>
          <a:prstGeom prst="rect">
            <a:avLst/>
          </a:prstGeom>
          <a:noFill/>
        </p:spPr>
        <p:txBody>
          <a:bodyPr wrap="none" rtlCol="0">
            <a:spAutoFit/>
          </a:bodyPr>
          <a:lstStyle/>
          <a:p>
            <a:r>
              <a:rPr lang="nb-NO" sz="1600"/>
              <a:t>Statistical Businessregister</a:t>
            </a:r>
            <a:endParaRPr lang="nb-NO" sz="2000"/>
          </a:p>
        </p:txBody>
      </p:sp>
      <p:sp>
        <p:nvSpPr>
          <p:cNvPr id="28" name="TekstSylinder 27"/>
          <p:cNvSpPr txBox="1"/>
          <p:nvPr/>
        </p:nvSpPr>
        <p:spPr>
          <a:xfrm>
            <a:off x="7346476" y="4174266"/>
            <a:ext cx="2257809" cy="584564"/>
          </a:xfrm>
          <a:prstGeom prst="rect">
            <a:avLst/>
          </a:prstGeom>
          <a:noFill/>
        </p:spPr>
        <p:txBody>
          <a:bodyPr wrap="square" rtlCol="0">
            <a:spAutoFit/>
          </a:bodyPr>
          <a:lstStyle/>
          <a:p>
            <a:r>
              <a:rPr lang="nb-NO" sz="1600"/>
              <a:t>The Register </a:t>
            </a:r>
            <a:r>
              <a:rPr lang="nb-NO" sz="1600" err="1"/>
              <a:t>of</a:t>
            </a:r>
            <a:r>
              <a:rPr lang="nb-NO" sz="1600"/>
              <a:t> Business Enterprises</a:t>
            </a:r>
          </a:p>
        </p:txBody>
      </p:sp>
      <p:sp>
        <p:nvSpPr>
          <p:cNvPr id="29" name="TekstSylinder 28"/>
          <p:cNvSpPr txBox="1"/>
          <p:nvPr/>
        </p:nvSpPr>
        <p:spPr>
          <a:xfrm>
            <a:off x="2734684" y="1773825"/>
            <a:ext cx="4045774" cy="400058"/>
          </a:xfrm>
          <a:prstGeom prst="rect">
            <a:avLst/>
          </a:prstGeom>
          <a:noFill/>
        </p:spPr>
        <p:txBody>
          <a:bodyPr wrap="none" rtlCol="0">
            <a:spAutoFit/>
          </a:bodyPr>
          <a:lstStyle/>
          <a:p>
            <a:r>
              <a:rPr lang="en-US" sz="2000" err="1"/>
              <a:t>Computerised</a:t>
            </a:r>
            <a:r>
              <a:rPr lang="en-US" sz="2000"/>
              <a:t> specific information</a:t>
            </a:r>
          </a:p>
        </p:txBody>
      </p:sp>
      <p:cxnSp>
        <p:nvCxnSpPr>
          <p:cNvPr id="31" name="Buet linje 30"/>
          <p:cNvCxnSpPr>
            <a:stCxn id="29" idx="3"/>
            <a:endCxn id="7" idx="0"/>
          </p:cNvCxnSpPr>
          <p:nvPr/>
        </p:nvCxnSpPr>
        <p:spPr bwMode="auto">
          <a:xfrm>
            <a:off x="6780458" y="1973854"/>
            <a:ext cx="178732" cy="519958"/>
          </a:xfrm>
          <a:prstGeom prst="curvedConnector2">
            <a:avLst/>
          </a:prstGeom>
          <a:solidFill>
            <a:schemeClr val="accent1"/>
          </a:solidFill>
          <a:ln w="2540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kstSylinder 36"/>
          <p:cNvSpPr txBox="1"/>
          <p:nvPr/>
        </p:nvSpPr>
        <p:spPr>
          <a:xfrm>
            <a:off x="2395913" y="5583412"/>
            <a:ext cx="4635793" cy="707794"/>
          </a:xfrm>
          <a:prstGeom prst="rect">
            <a:avLst/>
          </a:prstGeom>
          <a:noFill/>
        </p:spPr>
        <p:txBody>
          <a:bodyPr wrap="none" rtlCol="0">
            <a:spAutoFit/>
          </a:bodyPr>
          <a:lstStyle/>
          <a:p>
            <a:r>
              <a:rPr lang="en-US" sz="2000" dirty="0"/>
              <a:t>Basic information: different id-numbers,</a:t>
            </a:r>
          </a:p>
          <a:p>
            <a:r>
              <a:rPr lang="en-US" sz="2000" dirty="0"/>
              <a:t>names, addresses</a:t>
            </a:r>
          </a:p>
        </p:txBody>
      </p:sp>
      <p:cxnSp>
        <p:nvCxnSpPr>
          <p:cNvPr id="39" name="Buet linje 38"/>
          <p:cNvCxnSpPr>
            <a:stCxn id="37" idx="3"/>
          </p:cNvCxnSpPr>
          <p:nvPr/>
        </p:nvCxnSpPr>
        <p:spPr bwMode="auto">
          <a:xfrm flipV="1">
            <a:off x="7031707" y="5129263"/>
            <a:ext cx="2294732" cy="808047"/>
          </a:xfrm>
          <a:prstGeom prst="curvedConnector3">
            <a:avLst>
              <a:gd name="adj1" fmla="val 100547"/>
            </a:avLst>
          </a:prstGeom>
          <a:solidFill>
            <a:schemeClr val="accent1"/>
          </a:solidFill>
          <a:ln w="2540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330952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5104B46-5609-4D0A-AD39-433C05110772}"/>
              </a:ext>
            </a:extLst>
          </p:cNvPr>
          <p:cNvSpPr>
            <a:spLocks noGrp="1"/>
          </p:cNvSpPr>
          <p:nvPr>
            <p:ph type="title"/>
          </p:nvPr>
        </p:nvSpPr>
        <p:spPr/>
        <p:txBody>
          <a:bodyPr/>
          <a:lstStyle/>
          <a:p>
            <a:r>
              <a:rPr lang="en-US" dirty="0"/>
              <a:t>The purpose of the CCR</a:t>
            </a:r>
            <a:endParaRPr lang="nb-NO" dirty="0"/>
          </a:p>
        </p:txBody>
      </p:sp>
      <p:sp>
        <p:nvSpPr>
          <p:cNvPr id="3" name="Plassholder for dato 2">
            <a:extLst>
              <a:ext uri="{FF2B5EF4-FFF2-40B4-BE49-F238E27FC236}">
                <a16:creationId xmlns:a16="http://schemas.microsoft.com/office/drawing/2014/main" id="{13C51B0C-4B0F-478B-B080-71892CB66923}"/>
              </a:ext>
            </a:extLst>
          </p:cNvPr>
          <p:cNvSpPr>
            <a:spLocks noGrp="1"/>
          </p:cNvSpPr>
          <p:nvPr>
            <p:ph type="dt" sz="half" idx="10"/>
          </p:nvPr>
        </p:nvSpPr>
        <p:spPr/>
        <p:txBody>
          <a:bodyPr>
            <a:normAutofit fontScale="92500"/>
          </a:bodyPr>
          <a:lstStyle/>
          <a:p>
            <a:r>
              <a:rPr lang="nb-NO" dirty="0"/>
              <a:t>6. november 2021</a:t>
            </a:r>
          </a:p>
        </p:txBody>
      </p:sp>
      <p:sp>
        <p:nvSpPr>
          <p:cNvPr id="4" name="Plassholder for bunntekst 3">
            <a:extLst>
              <a:ext uri="{FF2B5EF4-FFF2-40B4-BE49-F238E27FC236}">
                <a16:creationId xmlns:a16="http://schemas.microsoft.com/office/drawing/2014/main" id="{671BDC52-74FD-469B-8572-C9E03F2C39B9}"/>
              </a:ext>
            </a:extLst>
          </p:cNvPr>
          <p:cNvSpPr>
            <a:spLocks noGrp="1"/>
          </p:cNvSpPr>
          <p:nvPr>
            <p:ph type="ftr" sz="quarter" idx="11"/>
          </p:nvPr>
        </p:nvSpPr>
        <p:spPr/>
        <p:txBody>
          <a:bodyPr/>
          <a:lstStyle/>
          <a:p>
            <a:r>
              <a:rPr lang="nb-NO"/>
              <a:t>Tittel på presentasjon og navn på foredragsholder</a:t>
            </a:r>
          </a:p>
        </p:txBody>
      </p:sp>
      <p:sp>
        <p:nvSpPr>
          <p:cNvPr id="5" name="Plassholder for lysbildenummer 4">
            <a:extLst>
              <a:ext uri="{FF2B5EF4-FFF2-40B4-BE49-F238E27FC236}">
                <a16:creationId xmlns:a16="http://schemas.microsoft.com/office/drawing/2014/main" id="{7F051593-A1CE-4F6B-B01F-66EE14340982}"/>
              </a:ext>
            </a:extLst>
          </p:cNvPr>
          <p:cNvSpPr>
            <a:spLocks noGrp="1"/>
          </p:cNvSpPr>
          <p:nvPr>
            <p:ph type="sldNum" sz="quarter" idx="12"/>
          </p:nvPr>
        </p:nvSpPr>
        <p:spPr>
          <a:xfrm>
            <a:off x="11238059" y="6392278"/>
            <a:ext cx="308771" cy="184709"/>
          </a:xfrm>
          <a:prstGeom prst="rect">
            <a:avLst/>
          </a:prstGeom>
        </p:spPr>
        <p:txBody>
          <a:bodyPr vert="horz" lIns="0" tIns="0" rIns="0" bIns="0" rtlCol="0" anchor="ctr">
            <a:normAutofit/>
          </a:bodyPr>
          <a:lstStyle>
            <a:defPPr>
              <a:defRPr lang="nb-NO"/>
            </a:defPPr>
            <a:lvl1pPr marL="0" algn="r" defTabSz="914355" rtl="0" eaLnBrk="1" latinLnBrk="0" hangingPunct="1">
              <a:defRPr sz="900" kern="1200">
                <a:solidFill>
                  <a:schemeClr val="tx1">
                    <a:tint val="75000"/>
                  </a:schemeClr>
                </a:solidFill>
                <a:latin typeface="+mn-lt"/>
                <a:ea typeface="+mn-ea"/>
                <a:cs typeface="+mn-cs"/>
              </a:defRPr>
            </a:lvl1pPr>
            <a:lvl2pPr marL="457177"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3"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7" algn="l" defTabSz="914355" rtl="0" eaLnBrk="1" latinLnBrk="0" hangingPunct="1">
              <a:defRPr sz="1800" kern="1200">
                <a:solidFill>
                  <a:schemeClr val="tx1"/>
                </a:solidFill>
                <a:latin typeface="+mn-lt"/>
                <a:ea typeface="+mn-ea"/>
                <a:cs typeface="+mn-cs"/>
              </a:defRPr>
            </a:lvl9pPr>
          </a:lstStyle>
          <a:p>
            <a:fld id="{5751DFAA-887F-4071-8EAD-E8CA316FCF06}" type="slidenum">
              <a:rPr lang="nb-NO" smtClean="0"/>
              <a:pPr/>
              <a:t>4</a:t>
            </a:fld>
            <a:endParaRPr lang="nb-NO"/>
          </a:p>
        </p:txBody>
      </p:sp>
      <p:sp>
        <p:nvSpPr>
          <p:cNvPr id="6" name="Plassholder for tekst 5">
            <a:extLst>
              <a:ext uri="{FF2B5EF4-FFF2-40B4-BE49-F238E27FC236}">
                <a16:creationId xmlns:a16="http://schemas.microsoft.com/office/drawing/2014/main" id="{9BB22C2F-51B3-49F0-843C-2DD7F4C156F7}"/>
              </a:ext>
            </a:extLst>
          </p:cNvPr>
          <p:cNvSpPr>
            <a:spLocks noGrp="1"/>
          </p:cNvSpPr>
          <p:nvPr>
            <p:ph type="body" sz="quarter" idx="13"/>
          </p:nvPr>
        </p:nvSpPr>
        <p:spPr/>
        <p:txBody>
          <a:bodyPr/>
          <a:lstStyle/>
          <a:p>
            <a:endParaRPr lang="nb-NO" dirty="0"/>
          </a:p>
          <a:p>
            <a:endParaRPr lang="nb-NO" dirty="0"/>
          </a:p>
          <a:p>
            <a:r>
              <a:rPr lang="nb-NO" i="1" dirty="0"/>
              <a:t>”</a:t>
            </a:r>
            <a:r>
              <a:rPr lang="en-US" altLang="nb-NO" sz="1400" i="1" dirty="0"/>
              <a:t> </a:t>
            </a:r>
            <a:r>
              <a:rPr lang="en-US" altLang="nb-NO" i="1" dirty="0"/>
              <a:t>P</a:t>
            </a:r>
            <a:r>
              <a:rPr lang="en-US" altLang="nb-NO" sz="1400" i="1" dirty="0"/>
              <a:t>romote the effective use and coordination of public information </a:t>
            </a:r>
            <a:r>
              <a:rPr lang="en-US" altLang="nb-NO" i="1" dirty="0"/>
              <a:t>about</a:t>
            </a:r>
            <a:r>
              <a:rPr lang="en-US" altLang="nb-NO" sz="1400" i="1" dirty="0"/>
              <a:t> legal persons, sole proprietorships and other entities</a:t>
            </a:r>
            <a:r>
              <a:rPr lang="nb-NO" i="1" dirty="0"/>
              <a:t>”</a:t>
            </a:r>
          </a:p>
          <a:p>
            <a:endParaRPr lang="nb-NO" dirty="0"/>
          </a:p>
        </p:txBody>
      </p:sp>
      <p:sp>
        <p:nvSpPr>
          <p:cNvPr id="7" name="Plassholder for tekst 6">
            <a:extLst>
              <a:ext uri="{FF2B5EF4-FFF2-40B4-BE49-F238E27FC236}">
                <a16:creationId xmlns:a16="http://schemas.microsoft.com/office/drawing/2014/main" id="{724AC738-57F7-4A76-A667-5DF29BDD8FC7}"/>
              </a:ext>
            </a:extLst>
          </p:cNvPr>
          <p:cNvSpPr>
            <a:spLocks noGrp="1"/>
          </p:cNvSpPr>
          <p:nvPr>
            <p:ph type="body" sz="quarter" idx="14"/>
          </p:nvPr>
        </p:nvSpPr>
        <p:spPr/>
        <p:txBody>
          <a:bodyPr/>
          <a:lstStyle/>
          <a:p>
            <a:r>
              <a:rPr lang="en-US" altLang="nb-NO" sz="2800" dirty="0"/>
              <a:t>Section 1 of the Act on the Central Coordinating Register for Legal Entities</a:t>
            </a:r>
            <a:endParaRPr lang="en-US" altLang="nb-NO" sz="2800" i="1" dirty="0"/>
          </a:p>
          <a:p>
            <a:endParaRPr lang="nb-NO" dirty="0"/>
          </a:p>
        </p:txBody>
      </p:sp>
    </p:spTree>
    <p:extLst>
      <p:ext uri="{BB962C8B-B14F-4D97-AF65-F5344CB8AC3E}">
        <p14:creationId xmlns:p14="http://schemas.microsoft.com/office/powerpoint/2010/main" val="1208506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z="2400"/>
              <a:t>The Central </a:t>
            </a:r>
            <a:r>
              <a:rPr lang="nb-NO" sz="2400" err="1"/>
              <a:t>Coordinating</a:t>
            </a:r>
            <a:r>
              <a:rPr lang="nb-NO" sz="2400"/>
              <a:t> Register for Legal </a:t>
            </a:r>
            <a:r>
              <a:rPr lang="nb-NO" sz="2400" err="1"/>
              <a:t>Entities</a:t>
            </a:r>
            <a:r>
              <a:rPr lang="nb-NO" sz="2400"/>
              <a:t> (CCR)</a:t>
            </a:r>
            <a:endParaRPr lang="nb-NO" sz="2800"/>
          </a:p>
        </p:txBody>
      </p:sp>
      <p:sp>
        <p:nvSpPr>
          <p:cNvPr id="18" name="Rektangel 17"/>
          <p:cNvSpPr/>
          <p:nvPr/>
        </p:nvSpPr>
        <p:spPr bwMode="auto">
          <a:xfrm>
            <a:off x="1711673" y="1791359"/>
            <a:ext cx="2511569"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19" name="Rektangel 18"/>
          <p:cNvSpPr/>
          <p:nvPr/>
        </p:nvSpPr>
        <p:spPr bwMode="auto">
          <a:xfrm flipV="1">
            <a:off x="3863249" y="1773826"/>
            <a:ext cx="359993" cy="863983"/>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49" name="Rektangel 48"/>
          <p:cNvSpPr/>
          <p:nvPr/>
        </p:nvSpPr>
        <p:spPr bwMode="auto">
          <a:xfrm flipV="1">
            <a:off x="3853602" y="1798533"/>
            <a:ext cx="359993" cy="863983"/>
          </a:xfrm>
          <a:prstGeom prst="rect">
            <a:avLst/>
          </a:prstGeom>
          <a:solidFill>
            <a:schemeClr val="tx2"/>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0" name="Rektangel 19"/>
          <p:cNvSpPr/>
          <p:nvPr/>
        </p:nvSpPr>
        <p:spPr bwMode="auto">
          <a:xfrm>
            <a:off x="1927669" y="2061820"/>
            <a:ext cx="2511569"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1" name="Rektangel 20"/>
          <p:cNvSpPr/>
          <p:nvPr/>
        </p:nvSpPr>
        <p:spPr bwMode="auto">
          <a:xfrm flipV="1">
            <a:off x="4079245" y="2061820"/>
            <a:ext cx="359993" cy="863983"/>
          </a:xfrm>
          <a:prstGeom prst="rect">
            <a:avLst/>
          </a:prstGeom>
          <a:solidFill>
            <a:schemeClr val="bg1">
              <a:lumMod val="95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50" name="Rektangel 49"/>
          <p:cNvSpPr/>
          <p:nvPr/>
        </p:nvSpPr>
        <p:spPr bwMode="auto">
          <a:xfrm flipV="1">
            <a:off x="4079245" y="2057219"/>
            <a:ext cx="359993" cy="863983"/>
          </a:xfrm>
          <a:prstGeom prst="rect">
            <a:avLst/>
          </a:prstGeom>
          <a:solidFill>
            <a:schemeClr val="tx2"/>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2" name="Rektangel 21"/>
          <p:cNvSpPr/>
          <p:nvPr/>
        </p:nvSpPr>
        <p:spPr bwMode="auto">
          <a:xfrm>
            <a:off x="2181729" y="2371355"/>
            <a:ext cx="2473506"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3" name="Rektangel 22"/>
          <p:cNvSpPr/>
          <p:nvPr/>
        </p:nvSpPr>
        <p:spPr bwMode="auto">
          <a:xfrm flipV="1">
            <a:off x="4295240" y="2371355"/>
            <a:ext cx="359993" cy="863983"/>
          </a:xfrm>
          <a:prstGeom prst="rect">
            <a:avLst/>
          </a:prstGeom>
          <a:solidFill>
            <a:schemeClr val="bg2">
              <a:lumMod val="40000"/>
              <a:lumOff val="60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51" name="Rektangel 50"/>
          <p:cNvSpPr/>
          <p:nvPr/>
        </p:nvSpPr>
        <p:spPr bwMode="auto">
          <a:xfrm flipV="1">
            <a:off x="4295240" y="2371201"/>
            <a:ext cx="359993" cy="1045421"/>
          </a:xfrm>
          <a:prstGeom prst="rect">
            <a:avLst/>
          </a:prstGeom>
          <a:solidFill>
            <a:schemeClr val="tx2"/>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4" name="Rektangel 23"/>
          <p:cNvSpPr/>
          <p:nvPr/>
        </p:nvSpPr>
        <p:spPr bwMode="auto">
          <a:xfrm>
            <a:off x="2433399" y="2637809"/>
            <a:ext cx="2437832"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5" name="Rektangel 24"/>
          <p:cNvSpPr/>
          <p:nvPr/>
        </p:nvSpPr>
        <p:spPr bwMode="auto">
          <a:xfrm flipV="1">
            <a:off x="4511236" y="2637809"/>
            <a:ext cx="359993" cy="863983"/>
          </a:xfrm>
          <a:prstGeom prst="rect">
            <a:avLst/>
          </a:prstGeom>
          <a:solidFill>
            <a:schemeClr val="bg2">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52" name="Rektangel 51"/>
          <p:cNvSpPr/>
          <p:nvPr/>
        </p:nvSpPr>
        <p:spPr bwMode="auto">
          <a:xfrm flipV="1">
            <a:off x="4511236" y="2637809"/>
            <a:ext cx="359993" cy="863983"/>
          </a:xfrm>
          <a:prstGeom prst="rect">
            <a:avLst/>
          </a:prstGeom>
          <a:solidFill>
            <a:schemeClr val="tx2"/>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6" name="Rektangel 25"/>
          <p:cNvSpPr/>
          <p:nvPr/>
        </p:nvSpPr>
        <p:spPr bwMode="auto">
          <a:xfrm>
            <a:off x="2704627" y="2909038"/>
            <a:ext cx="2437832"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7" name="Rektangel 26"/>
          <p:cNvSpPr/>
          <p:nvPr/>
        </p:nvSpPr>
        <p:spPr bwMode="auto">
          <a:xfrm flipV="1">
            <a:off x="4782465" y="2909038"/>
            <a:ext cx="359993" cy="863983"/>
          </a:xfrm>
          <a:prstGeom prst="rect">
            <a:avLst/>
          </a:prstGeom>
          <a:solidFill>
            <a:schemeClr val="bg2">
              <a:lumMod val="75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53" name="Rektangel 52"/>
          <p:cNvSpPr/>
          <p:nvPr/>
        </p:nvSpPr>
        <p:spPr bwMode="auto">
          <a:xfrm flipV="1">
            <a:off x="4782465" y="2909038"/>
            <a:ext cx="359993" cy="863983"/>
          </a:xfrm>
          <a:prstGeom prst="rect">
            <a:avLst/>
          </a:prstGeom>
          <a:solidFill>
            <a:schemeClr val="tx2"/>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8" name="Rektangel 27"/>
          <p:cNvSpPr/>
          <p:nvPr/>
        </p:nvSpPr>
        <p:spPr bwMode="auto">
          <a:xfrm>
            <a:off x="3001005" y="3205415"/>
            <a:ext cx="2437832"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29" name="Rektangel 28"/>
          <p:cNvSpPr/>
          <p:nvPr/>
        </p:nvSpPr>
        <p:spPr bwMode="auto">
          <a:xfrm flipV="1">
            <a:off x="5078843" y="3205415"/>
            <a:ext cx="359993" cy="863983"/>
          </a:xfrm>
          <a:prstGeom prst="rect">
            <a:avLst/>
          </a:prstGeom>
          <a:solidFill>
            <a:schemeClr val="bg2">
              <a:lumMod val="50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000">
              <a:solidFill>
                <a:schemeClr val="tx2"/>
              </a:solidFill>
              <a:latin typeface="Arial" charset="0"/>
            </a:endParaRPr>
          </a:p>
        </p:txBody>
      </p:sp>
      <p:sp>
        <p:nvSpPr>
          <p:cNvPr id="54" name="Rektangel 53"/>
          <p:cNvSpPr/>
          <p:nvPr/>
        </p:nvSpPr>
        <p:spPr bwMode="auto">
          <a:xfrm flipV="1">
            <a:off x="5078843" y="3200399"/>
            <a:ext cx="359993" cy="863983"/>
          </a:xfrm>
          <a:prstGeom prst="rect">
            <a:avLst/>
          </a:prstGeom>
          <a:solidFill>
            <a:schemeClr val="tx2"/>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30" name="Rektangel 29"/>
          <p:cNvSpPr/>
          <p:nvPr/>
        </p:nvSpPr>
        <p:spPr bwMode="auto">
          <a:xfrm>
            <a:off x="3252676" y="3501793"/>
            <a:ext cx="2437831" cy="863983"/>
          </a:xfrm>
          <a:prstGeom prst="rect">
            <a:avLst/>
          </a:prstGeom>
          <a:solidFill>
            <a:srgbClr val="EEEEEE"/>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31" name="Rektangel 30"/>
          <p:cNvSpPr/>
          <p:nvPr/>
        </p:nvSpPr>
        <p:spPr bwMode="auto">
          <a:xfrm flipV="1">
            <a:off x="5330514" y="3501793"/>
            <a:ext cx="359993" cy="863983"/>
          </a:xfrm>
          <a:prstGeom prst="rect">
            <a:avLst/>
          </a:prstGeom>
          <a:solidFill>
            <a:schemeClr val="tx2"/>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defTabSz="914309" eaLnBrk="0" fontAlgn="base" hangingPunct="0">
              <a:spcBef>
                <a:spcPct val="0"/>
              </a:spcBef>
              <a:spcAft>
                <a:spcPct val="0"/>
              </a:spcAft>
            </a:pPr>
            <a:endParaRPr lang="nb-NO" sz="2400">
              <a:solidFill>
                <a:schemeClr val="tx2"/>
              </a:solidFill>
              <a:latin typeface="Arial" charset="0"/>
            </a:endParaRPr>
          </a:p>
        </p:txBody>
      </p:sp>
      <p:sp>
        <p:nvSpPr>
          <p:cNvPr id="32" name="Magnetplate 31"/>
          <p:cNvSpPr/>
          <p:nvPr/>
        </p:nvSpPr>
        <p:spPr bwMode="auto">
          <a:xfrm>
            <a:off x="6383201" y="2205818"/>
            <a:ext cx="1367974" cy="1135212"/>
          </a:xfrm>
          <a:prstGeom prst="flowChartMagneticDisk">
            <a:avLst/>
          </a:prstGeom>
          <a:solidFill>
            <a:schemeClr val="accent1">
              <a:alpha val="25000"/>
            </a:schemeClr>
          </a:solidFill>
          <a:ln w="12700" cap="flat" cmpd="sng" algn="ctr">
            <a:solidFill>
              <a:schemeClr val="tx1"/>
            </a:solid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algn="ctr" defTabSz="914309" eaLnBrk="0" fontAlgn="base" hangingPunct="0">
              <a:spcBef>
                <a:spcPct val="0"/>
              </a:spcBef>
              <a:spcAft>
                <a:spcPct val="0"/>
              </a:spcAft>
            </a:pPr>
            <a:r>
              <a:rPr lang="nb-NO" sz="2400">
                <a:solidFill>
                  <a:schemeClr val="tx2"/>
                </a:solidFill>
                <a:latin typeface="Arial" charset="0"/>
              </a:rPr>
              <a:t>CCR</a:t>
            </a:r>
          </a:p>
        </p:txBody>
      </p:sp>
      <p:cxnSp>
        <p:nvCxnSpPr>
          <p:cNvPr id="34" name="Rett pil 33"/>
          <p:cNvCxnSpPr>
            <a:stCxn id="32" idx="2"/>
          </p:cNvCxnSpPr>
          <p:nvPr/>
        </p:nvCxnSpPr>
        <p:spPr bwMode="auto">
          <a:xfrm flipH="1">
            <a:off x="5690507" y="2773425"/>
            <a:ext cx="692694" cy="728369"/>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Rett pil 35"/>
          <p:cNvCxnSpPr>
            <a:stCxn id="32" idx="2"/>
          </p:cNvCxnSpPr>
          <p:nvPr/>
        </p:nvCxnSpPr>
        <p:spPr bwMode="auto">
          <a:xfrm flipH="1">
            <a:off x="5438836" y="2773423"/>
            <a:ext cx="944365" cy="431992"/>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Rett pil 36"/>
          <p:cNvCxnSpPr>
            <a:stCxn id="32" idx="2"/>
          </p:cNvCxnSpPr>
          <p:nvPr/>
        </p:nvCxnSpPr>
        <p:spPr bwMode="auto">
          <a:xfrm flipH="1">
            <a:off x="5119034" y="2773425"/>
            <a:ext cx="1264167" cy="163818"/>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Rett pil 38"/>
          <p:cNvCxnSpPr>
            <a:stCxn id="32" idx="2"/>
          </p:cNvCxnSpPr>
          <p:nvPr/>
        </p:nvCxnSpPr>
        <p:spPr bwMode="auto">
          <a:xfrm flipH="1" flipV="1">
            <a:off x="4836384" y="2648340"/>
            <a:ext cx="1546817" cy="125085"/>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Rett pil 40"/>
          <p:cNvCxnSpPr>
            <a:stCxn id="32" idx="2"/>
          </p:cNvCxnSpPr>
          <p:nvPr/>
        </p:nvCxnSpPr>
        <p:spPr bwMode="auto">
          <a:xfrm flipH="1" flipV="1">
            <a:off x="4610527" y="2373438"/>
            <a:ext cx="1772673" cy="399987"/>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Rett pil 42"/>
          <p:cNvCxnSpPr>
            <a:stCxn id="32" idx="2"/>
          </p:cNvCxnSpPr>
          <p:nvPr/>
        </p:nvCxnSpPr>
        <p:spPr bwMode="auto">
          <a:xfrm flipH="1" flipV="1">
            <a:off x="4444178" y="2093827"/>
            <a:ext cx="1939023" cy="679597"/>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Rett pil 44"/>
          <p:cNvCxnSpPr>
            <a:stCxn id="32" idx="2"/>
          </p:cNvCxnSpPr>
          <p:nvPr/>
        </p:nvCxnSpPr>
        <p:spPr bwMode="auto">
          <a:xfrm flipH="1" flipV="1">
            <a:off x="4223242" y="1773827"/>
            <a:ext cx="2159959" cy="999598"/>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kstSylinder 46"/>
          <p:cNvSpPr txBox="1"/>
          <p:nvPr/>
        </p:nvSpPr>
        <p:spPr>
          <a:xfrm>
            <a:off x="1369650" y="4304760"/>
            <a:ext cx="6236667" cy="2830520"/>
          </a:xfrm>
          <a:prstGeom prst="rect">
            <a:avLst/>
          </a:prstGeom>
          <a:noFill/>
        </p:spPr>
        <p:txBody>
          <a:bodyPr wrap="square" rtlCol="0">
            <a:spAutoFit/>
          </a:bodyPr>
          <a:lstStyle/>
          <a:p>
            <a:r>
              <a:rPr lang="nb-NO" sz="2000" b="1" dirty="0" err="1"/>
              <a:t>Principles</a:t>
            </a:r>
            <a:r>
              <a:rPr lang="nb-NO" sz="2000" b="1" dirty="0"/>
              <a:t>:</a:t>
            </a:r>
          </a:p>
          <a:p>
            <a:pPr marL="342866" indent="-342866">
              <a:buFontTx/>
              <a:buChar char="-"/>
            </a:pPr>
            <a:r>
              <a:rPr lang="nb-NO" sz="2000" dirty="0" err="1"/>
              <a:t>Mandatory</a:t>
            </a:r>
            <a:r>
              <a:rPr lang="nb-NO" sz="2000" dirty="0"/>
              <a:t> </a:t>
            </a:r>
            <a:r>
              <a:rPr lang="nb-NO" sz="2000" dirty="0" err="1"/>
              <a:t>registration</a:t>
            </a:r>
            <a:r>
              <a:rPr lang="nb-NO" sz="2000" dirty="0"/>
              <a:t> in </a:t>
            </a:r>
            <a:r>
              <a:rPr lang="nb-NO" sz="2000" dirty="0" err="1"/>
              <a:t>the</a:t>
            </a:r>
            <a:r>
              <a:rPr lang="nb-NO" sz="2000" dirty="0"/>
              <a:t> CCR, prior to </a:t>
            </a:r>
            <a:r>
              <a:rPr lang="nb-NO" sz="2000" dirty="0" err="1"/>
              <a:t>registration</a:t>
            </a:r>
            <a:r>
              <a:rPr lang="nb-NO" sz="2000" dirty="0"/>
              <a:t> in </a:t>
            </a:r>
            <a:r>
              <a:rPr lang="nb-NO" sz="2000" dirty="0" err="1"/>
              <a:t>the</a:t>
            </a:r>
            <a:r>
              <a:rPr lang="nb-NO" sz="2000" dirty="0"/>
              <a:t> </a:t>
            </a:r>
            <a:r>
              <a:rPr lang="nb-NO" sz="2000" dirty="0" err="1"/>
              <a:t>associated</a:t>
            </a:r>
            <a:r>
              <a:rPr lang="nb-NO" sz="2000" dirty="0"/>
              <a:t> registers</a:t>
            </a:r>
          </a:p>
          <a:p>
            <a:pPr marL="342866" indent="-342866">
              <a:buFontTx/>
              <a:buChar char="-"/>
            </a:pPr>
            <a:r>
              <a:rPr lang="nb-NO" sz="2000" dirty="0" err="1"/>
              <a:t>Obligation</a:t>
            </a:r>
            <a:r>
              <a:rPr lang="nb-NO" sz="2000" dirty="0"/>
              <a:t> to </a:t>
            </a:r>
            <a:r>
              <a:rPr lang="nb-NO" sz="2000" dirty="0" err="1"/>
              <a:t>share</a:t>
            </a:r>
            <a:r>
              <a:rPr lang="nb-NO" sz="2000" dirty="0"/>
              <a:t> </a:t>
            </a:r>
            <a:r>
              <a:rPr lang="nb-NO" sz="2000" dirty="0" err="1"/>
              <a:t>information</a:t>
            </a:r>
            <a:endParaRPr lang="nb-NO" sz="2000" dirty="0"/>
          </a:p>
          <a:p>
            <a:pPr marL="342866" indent="-342866">
              <a:buFontTx/>
              <a:buChar char="-"/>
            </a:pPr>
            <a:r>
              <a:rPr lang="nb-NO" sz="2000" dirty="0" err="1"/>
              <a:t>Transparency</a:t>
            </a:r>
            <a:r>
              <a:rPr lang="nb-NO" sz="2000" dirty="0"/>
              <a:t> – </a:t>
            </a:r>
            <a:r>
              <a:rPr lang="nb-NO" sz="2000" dirty="0" err="1"/>
              <a:t>publicly</a:t>
            </a:r>
            <a:r>
              <a:rPr lang="nb-NO" sz="2000" dirty="0"/>
              <a:t> </a:t>
            </a:r>
            <a:r>
              <a:rPr lang="nb-NO" sz="2000" dirty="0" err="1"/>
              <a:t>available</a:t>
            </a:r>
            <a:r>
              <a:rPr lang="nb-NO" sz="2000" dirty="0"/>
              <a:t> </a:t>
            </a:r>
            <a:r>
              <a:rPr lang="nb-NO" sz="2000" dirty="0" err="1"/>
              <a:t>information</a:t>
            </a:r>
            <a:endParaRPr lang="nb-NO" sz="2000" dirty="0"/>
          </a:p>
          <a:p>
            <a:pPr marL="342866" indent="-342866">
              <a:buFontTx/>
              <a:buChar char="-"/>
            </a:pPr>
            <a:r>
              <a:rPr lang="nb-NO" sz="2000" dirty="0" err="1"/>
              <a:t>Legally</a:t>
            </a:r>
            <a:r>
              <a:rPr lang="nb-NO" sz="2000" dirty="0"/>
              <a:t> valid </a:t>
            </a:r>
            <a:r>
              <a:rPr lang="nb-NO" sz="2000" dirty="0" err="1"/>
              <a:t>information</a:t>
            </a:r>
            <a:endParaRPr lang="nb-NO" sz="2000" dirty="0"/>
          </a:p>
          <a:p>
            <a:pPr marL="342866" indent="-342866">
              <a:buFontTx/>
              <a:buChar char="-"/>
            </a:pPr>
            <a:r>
              <a:rPr lang="nb-NO" sz="2000" dirty="0" err="1"/>
              <a:t>Voluntary</a:t>
            </a:r>
            <a:r>
              <a:rPr lang="nb-NO" sz="2000" dirty="0"/>
              <a:t> for </a:t>
            </a:r>
            <a:r>
              <a:rPr lang="nb-NO" sz="2000" dirty="0" err="1"/>
              <a:t>those</a:t>
            </a:r>
            <a:r>
              <a:rPr lang="nb-NO" sz="2000" dirty="0"/>
              <a:t> not </a:t>
            </a:r>
            <a:r>
              <a:rPr lang="nb-NO" sz="2000" dirty="0" err="1"/>
              <a:t>obliged</a:t>
            </a:r>
            <a:endParaRPr lang="nb-NO" sz="2000" dirty="0"/>
          </a:p>
          <a:p>
            <a:pPr marL="342866" indent="-342866">
              <a:buFontTx/>
              <a:buChar char="-"/>
            </a:pPr>
            <a:r>
              <a:rPr lang="nb-NO" sz="2000" dirty="0"/>
              <a:t>Distributed </a:t>
            </a:r>
            <a:r>
              <a:rPr lang="nb-NO" sz="2000" dirty="0" err="1"/>
              <a:t>responsibility</a:t>
            </a:r>
            <a:r>
              <a:rPr lang="nb-NO" sz="2000" dirty="0"/>
              <a:t> for </a:t>
            </a:r>
            <a:r>
              <a:rPr lang="nb-NO" sz="2000" dirty="0" err="1"/>
              <a:t>control</a:t>
            </a:r>
            <a:r>
              <a:rPr lang="nb-NO" sz="2000" dirty="0"/>
              <a:t> </a:t>
            </a:r>
            <a:r>
              <a:rPr lang="nb-NO" sz="2000" dirty="0" err="1"/>
              <a:t>of</a:t>
            </a:r>
            <a:r>
              <a:rPr lang="nb-NO" sz="2000" dirty="0"/>
              <a:t> </a:t>
            </a:r>
            <a:r>
              <a:rPr lang="nb-NO" sz="2000" dirty="0" err="1"/>
              <a:t>information</a:t>
            </a:r>
            <a:endParaRPr lang="nb-NO" sz="2000" dirty="0"/>
          </a:p>
          <a:p>
            <a:pPr marL="342866" indent="-342866">
              <a:buFontTx/>
              <a:buChar char="-"/>
            </a:pPr>
            <a:endParaRPr lang="nb-NO" dirty="0"/>
          </a:p>
        </p:txBody>
      </p:sp>
      <p:sp>
        <p:nvSpPr>
          <p:cNvPr id="48" name="TekstSylinder 47"/>
          <p:cNvSpPr txBox="1"/>
          <p:nvPr/>
        </p:nvSpPr>
        <p:spPr>
          <a:xfrm>
            <a:off x="8046857" y="2273625"/>
            <a:ext cx="2915436" cy="4091948"/>
          </a:xfrm>
          <a:prstGeom prst="rect">
            <a:avLst/>
          </a:prstGeom>
          <a:noFill/>
        </p:spPr>
        <p:txBody>
          <a:bodyPr wrap="square" rtlCol="0">
            <a:spAutoFit/>
          </a:bodyPr>
          <a:lstStyle/>
          <a:p>
            <a:r>
              <a:rPr lang="nb-NO" sz="2000" b="1" dirty="0"/>
              <a:t>Basic </a:t>
            </a:r>
            <a:r>
              <a:rPr lang="nb-NO" sz="2000" b="1" dirty="0" err="1"/>
              <a:t>information</a:t>
            </a:r>
            <a:r>
              <a:rPr lang="nb-NO" sz="2000" b="1" dirty="0"/>
              <a:t> </a:t>
            </a:r>
            <a:r>
              <a:rPr lang="nb-NO" sz="2000" dirty="0"/>
              <a:t>in </a:t>
            </a:r>
            <a:r>
              <a:rPr lang="nb-NO" sz="2000" dirty="0" err="1"/>
              <a:t>the</a:t>
            </a:r>
            <a:r>
              <a:rPr lang="nb-NO" sz="2000" dirty="0"/>
              <a:t>  CCR:</a:t>
            </a:r>
          </a:p>
          <a:p>
            <a:pPr marL="342866" indent="-342866">
              <a:buFontTx/>
              <a:buChar char="-"/>
            </a:pPr>
            <a:r>
              <a:rPr lang="nb-NO" sz="2000" dirty="0"/>
              <a:t>Organization </a:t>
            </a:r>
            <a:r>
              <a:rPr lang="nb-NO" sz="2000" dirty="0" err="1"/>
              <a:t>number</a:t>
            </a:r>
            <a:endParaRPr lang="nb-NO" sz="2000" dirty="0"/>
          </a:p>
          <a:p>
            <a:pPr marL="342866" indent="-342866">
              <a:buFontTx/>
              <a:buChar char="-"/>
            </a:pPr>
            <a:r>
              <a:rPr lang="nb-NO" sz="2000" dirty="0" err="1"/>
              <a:t>Name</a:t>
            </a:r>
            <a:endParaRPr lang="nb-NO" sz="2000" dirty="0"/>
          </a:p>
          <a:p>
            <a:pPr marL="342866" indent="-342866">
              <a:buFontTx/>
              <a:buChar char="-"/>
            </a:pPr>
            <a:r>
              <a:rPr lang="nb-NO" sz="2000" dirty="0" err="1"/>
              <a:t>Address</a:t>
            </a:r>
            <a:endParaRPr lang="nb-NO" sz="2000" dirty="0"/>
          </a:p>
          <a:p>
            <a:pPr marL="342866" indent="-342866">
              <a:buFontTx/>
              <a:buChar char="-"/>
            </a:pPr>
            <a:r>
              <a:rPr lang="nb-NO" sz="2000" dirty="0"/>
              <a:t>Status</a:t>
            </a:r>
          </a:p>
          <a:p>
            <a:pPr marL="342866" indent="-342866">
              <a:buFontTx/>
              <a:buChar char="-"/>
            </a:pPr>
            <a:r>
              <a:rPr lang="nb-NO" sz="2000" dirty="0"/>
              <a:t>Representatives</a:t>
            </a:r>
          </a:p>
          <a:p>
            <a:pPr marL="342866" indent="-342866">
              <a:buFontTx/>
              <a:buChar char="-"/>
            </a:pPr>
            <a:r>
              <a:rPr lang="nb-NO" sz="2000" dirty="0"/>
              <a:t>In </a:t>
            </a:r>
            <a:r>
              <a:rPr lang="nb-NO" sz="2000" dirty="0" err="1"/>
              <a:t>which</a:t>
            </a:r>
            <a:r>
              <a:rPr lang="nb-NO" sz="2000" dirty="0"/>
              <a:t> registers </a:t>
            </a:r>
            <a:r>
              <a:rPr lang="nb-NO" sz="2000" dirty="0" err="1"/>
              <a:t>the</a:t>
            </a:r>
            <a:r>
              <a:rPr lang="nb-NO" sz="2000" dirty="0"/>
              <a:t> unit is </a:t>
            </a:r>
            <a:r>
              <a:rPr lang="nb-NO" sz="2000" dirty="0" err="1"/>
              <a:t>registered</a:t>
            </a:r>
            <a:endParaRPr lang="nb-NO" sz="2000" dirty="0"/>
          </a:p>
          <a:p>
            <a:pPr marL="342866" indent="-342866">
              <a:buFontTx/>
              <a:buChar char="-"/>
            </a:pPr>
            <a:r>
              <a:rPr lang="nb-NO" sz="2000" dirty="0"/>
              <a:t>Purpose/NACE</a:t>
            </a:r>
          </a:p>
          <a:p>
            <a:pPr marL="342866" indent="-342866">
              <a:buFontTx/>
              <a:buChar char="-"/>
            </a:pPr>
            <a:r>
              <a:rPr lang="nb-NO" sz="2000" dirty="0" err="1"/>
              <a:t>Number</a:t>
            </a:r>
            <a:r>
              <a:rPr lang="nb-NO" sz="2000" dirty="0"/>
              <a:t> </a:t>
            </a:r>
            <a:r>
              <a:rPr lang="nb-NO" sz="2000" dirty="0" err="1"/>
              <a:t>of</a:t>
            </a:r>
            <a:r>
              <a:rPr lang="nb-NO" sz="2000" dirty="0"/>
              <a:t> </a:t>
            </a:r>
            <a:r>
              <a:rPr lang="nb-NO" sz="2000" dirty="0" err="1"/>
              <a:t>employees</a:t>
            </a:r>
            <a:endParaRPr lang="nb-NO" sz="2000" dirty="0"/>
          </a:p>
          <a:p>
            <a:pPr marL="342866" indent="-342866">
              <a:buFontTx/>
              <a:buChar char="-"/>
            </a:pPr>
            <a:r>
              <a:rPr lang="nb-NO" sz="2000" dirty="0"/>
              <a:t>Etc.</a:t>
            </a:r>
          </a:p>
        </p:txBody>
      </p:sp>
      <p:sp>
        <p:nvSpPr>
          <p:cNvPr id="4" name="TekstSylinder 3">
            <a:extLst>
              <a:ext uri="{FF2B5EF4-FFF2-40B4-BE49-F238E27FC236}">
                <a16:creationId xmlns:a16="http://schemas.microsoft.com/office/drawing/2014/main" id="{CE1316E4-45DA-16EC-9D93-D28073F83FEB}"/>
              </a:ext>
            </a:extLst>
          </p:cNvPr>
          <p:cNvSpPr txBox="1"/>
          <p:nvPr/>
        </p:nvSpPr>
        <p:spPr>
          <a:xfrm>
            <a:off x="1657304" y="1754361"/>
            <a:ext cx="1782624" cy="307777"/>
          </a:xfrm>
          <a:prstGeom prst="rect">
            <a:avLst/>
          </a:prstGeom>
          <a:noFill/>
        </p:spPr>
        <p:txBody>
          <a:bodyPr wrap="square">
            <a:spAutoFit/>
          </a:bodyPr>
          <a:lstStyle/>
          <a:p>
            <a:r>
              <a:rPr lang="nb-NO" sz="1400" dirty="0"/>
              <a:t>The VAT Register</a:t>
            </a:r>
          </a:p>
        </p:txBody>
      </p:sp>
      <p:sp>
        <p:nvSpPr>
          <p:cNvPr id="5" name="TekstSylinder 4">
            <a:extLst>
              <a:ext uri="{FF2B5EF4-FFF2-40B4-BE49-F238E27FC236}">
                <a16:creationId xmlns:a16="http://schemas.microsoft.com/office/drawing/2014/main" id="{B7DA3EFA-8A5C-3DF5-8CCC-E570AD0C2B4B}"/>
              </a:ext>
            </a:extLst>
          </p:cNvPr>
          <p:cNvSpPr txBox="1"/>
          <p:nvPr/>
        </p:nvSpPr>
        <p:spPr>
          <a:xfrm>
            <a:off x="1879113" y="2019808"/>
            <a:ext cx="1407579" cy="307777"/>
          </a:xfrm>
          <a:prstGeom prst="rect">
            <a:avLst/>
          </a:prstGeom>
          <a:noFill/>
        </p:spPr>
        <p:txBody>
          <a:bodyPr wrap="square" rtlCol="0">
            <a:spAutoFit/>
          </a:bodyPr>
          <a:lstStyle/>
          <a:p>
            <a:r>
              <a:rPr lang="nb-NO" sz="1400" dirty="0" err="1"/>
              <a:t>Tax</a:t>
            </a:r>
            <a:r>
              <a:rPr lang="nb-NO" sz="1400" dirty="0"/>
              <a:t> Register</a:t>
            </a:r>
          </a:p>
        </p:txBody>
      </p:sp>
      <p:sp>
        <p:nvSpPr>
          <p:cNvPr id="6" name="TekstSylinder 5">
            <a:extLst>
              <a:ext uri="{FF2B5EF4-FFF2-40B4-BE49-F238E27FC236}">
                <a16:creationId xmlns:a16="http://schemas.microsoft.com/office/drawing/2014/main" id="{AC3496D7-B14D-0613-9B3E-05A80875534B}"/>
              </a:ext>
            </a:extLst>
          </p:cNvPr>
          <p:cNvSpPr txBox="1"/>
          <p:nvPr/>
        </p:nvSpPr>
        <p:spPr>
          <a:xfrm>
            <a:off x="2107967" y="2306731"/>
            <a:ext cx="2645444" cy="307777"/>
          </a:xfrm>
          <a:prstGeom prst="rect">
            <a:avLst/>
          </a:prstGeom>
          <a:noFill/>
        </p:spPr>
        <p:txBody>
          <a:bodyPr wrap="square" rtlCol="0">
            <a:spAutoFit/>
          </a:bodyPr>
          <a:lstStyle/>
          <a:p>
            <a:r>
              <a:rPr lang="nb-NO" sz="1400" dirty="0"/>
              <a:t>The Reg. </a:t>
            </a:r>
            <a:r>
              <a:rPr lang="nb-NO" sz="1400" dirty="0" err="1"/>
              <a:t>of</a:t>
            </a:r>
            <a:r>
              <a:rPr lang="nb-NO" sz="1400" dirty="0"/>
              <a:t> </a:t>
            </a:r>
            <a:r>
              <a:rPr lang="nb-NO" sz="1400" dirty="0" err="1"/>
              <a:t>Employers</a:t>
            </a:r>
            <a:endParaRPr lang="nb-NO" sz="1400" dirty="0"/>
          </a:p>
        </p:txBody>
      </p:sp>
      <p:sp>
        <p:nvSpPr>
          <p:cNvPr id="7" name="TekstSylinder 6">
            <a:extLst>
              <a:ext uri="{FF2B5EF4-FFF2-40B4-BE49-F238E27FC236}">
                <a16:creationId xmlns:a16="http://schemas.microsoft.com/office/drawing/2014/main" id="{008CAF59-843B-D41B-2F6B-2CCA88F026B9}"/>
              </a:ext>
            </a:extLst>
          </p:cNvPr>
          <p:cNvSpPr txBox="1"/>
          <p:nvPr/>
        </p:nvSpPr>
        <p:spPr>
          <a:xfrm>
            <a:off x="2383720" y="2595042"/>
            <a:ext cx="2153154" cy="307777"/>
          </a:xfrm>
          <a:prstGeom prst="rect">
            <a:avLst/>
          </a:prstGeom>
          <a:noFill/>
        </p:spPr>
        <p:txBody>
          <a:bodyPr wrap="none" rtlCol="0">
            <a:spAutoFit/>
          </a:bodyPr>
          <a:lstStyle/>
          <a:p>
            <a:r>
              <a:rPr lang="nb-NO" sz="1400" dirty="0"/>
              <a:t>The Reg. </a:t>
            </a:r>
            <a:r>
              <a:rPr lang="nb-NO" sz="1400" dirty="0" err="1"/>
              <a:t>of</a:t>
            </a:r>
            <a:r>
              <a:rPr lang="nb-NO" sz="1400" dirty="0"/>
              <a:t> Foundations</a:t>
            </a:r>
          </a:p>
        </p:txBody>
      </p:sp>
      <p:sp>
        <p:nvSpPr>
          <p:cNvPr id="8" name="TekstSylinder 7">
            <a:extLst>
              <a:ext uri="{FF2B5EF4-FFF2-40B4-BE49-F238E27FC236}">
                <a16:creationId xmlns:a16="http://schemas.microsoft.com/office/drawing/2014/main" id="{DE44A0FC-A0C1-C6C5-93EE-7A66B89B0D8F}"/>
              </a:ext>
            </a:extLst>
          </p:cNvPr>
          <p:cNvSpPr txBox="1"/>
          <p:nvPr/>
        </p:nvSpPr>
        <p:spPr>
          <a:xfrm>
            <a:off x="2644426" y="2873171"/>
            <a:ext cx="2204450" cy="307777"/>
          </a:xfrm>
          <a:prstGeom prst="rect">
            <a:avLst/>
          </a:prstGeom>
          <a:noFill/>
        </p:spPr>
        <p:txBody>
          <a:bodyPr wrap="none" rtlCol="0">
            <a:spAutoFit/>
          </a:bodyPr>
          <a:lstStyle/>
          <a:p>
            <a:r>
              <a:rPr lang="nb-NO" sz="1400" dirty="0"/>
              <a:t>The Reg. </a:t>
            </a:r>
            <a:r>
              <a:rPr lang="nb-NO" sz="1400" dirty="0" err="1"/>
              <a:t>of</a:t>
            </a:r>
            <a:r>
              <a:rPr lang="nb-NO" sz="1400" dirty="0"/>
              <a:t> </a:t>
            </a:r>
            <a:r>
              <a:rPr lang="nb-NO" sz="1400" dirty="0" err="1"/>
              <a:t>Bankruptcies</a:t>
            </a:r>
            <a:endParaRPr lang="nb-NO" sz="1400" dirty="0"/>
          </a:p>
        </p:txBody>
      </p:sp>
      <p:sp>
        <p:nvSpPr>
          <p:cNvPr id="9" name="TekstSylinder 8">
            <a:extLst>
              <a:ext uri="{FF2B5EF4-FFF2-40B4-BE49-F238E27FC236}">
                <a16:creationId xmlns:a16="http://schemas.microsoft.com/office/drawing/2014/main" id="{D6F2FA17-E6F8-F8E5-61A8-39FCD80F3ED7}"/>
              </a:ext>
            </a:extLst>
          </p:cNvPr>
          <p:cNvSpPr txBox="1"/>
          <p:nvPr/>
        </p:nvSpPr>
        <p:spPr>
          <a:xfrm>
            <a:off x="2970342" y="3157707"/>
            <a:ext cx="2028119" cy="307777"/>
          </a:xfrm>
          <a:prstGeom prst="rect">
            <a:avLst/>
          </a:prstGeom>
          <a:noFill/>
        </p:spPr>
        <p:txBody>
          <a:bodyPr wrap="none" rtlCol="0">
            <a:spAutoFit/>
          </a:bodyPr>
          <a:lstStyle/>
          <a:p>
            <a:r>
              <a:rPr lang="nb-NO" sz="1400" dirty="0"/>
              <a:t>Statistical </a:t>
            </a:r>
            <a:r>
              <a:rPr lang="nb-NO" sz="1400" dirty="0" err="1"/>
              <a:t>Businessreg</a:t>
            </a:r>
            <a:r>
              <a:rPr lang="nb-NO" sz="1400" dirty="0"/>
              <a:t>.</a:t>
            </a:r>
          </a:p>
        </p:txBody>
      </p:sp>
      <p:sp>
        <p:nvSpPr>
          <p:cNvPr id="10" name="TekstSylinder 9">
            <a:extLst>
              <a:ext uri="{FF2B5EF4-FFF2-40B4-BE49-F238E27FC236}">
                <a16:creationId xmlns:a16="http://schemas.microsoft.com/office/drawing/2014/main" id="{593E08D9-53C5-17D4-1829-A9BD7073816B}"/>
              </a:ext>
            </a:extLst>
          </p:cNvPr>
          <p:cNvSpPr txBox="1"/>
          <p:nvPr/>
        </p:nvSpPr>
        <p:spPr>
          <a:xfrm>
            <a:off x="3252675" y="3441609"/>
            <a:ext cx="2646963" cy="523220"/>
          </a:xfrm>
          <a:prstGeom prst="rect">
            <a:avLst/>
          </a:prstGeom>
          <a:noFill/>
        </p:spPr>
        <p:txBody>
          <a:bodyPr wrap="square" rtlCol="0">
            <a:spAutoFit/>
          </a:bodyPr>
          <a:lstStyle/>
          <a:p>
            <a:r>
              <a:rPr lang="nb-NO" sz="1400" dirty="0"/>
              <a:t>The Reg. </a:t>
            </a:r>
            <a:r>
              <a:rPr lang="nb-NO" sz="1400" dirty="0" err="1"/>
              <a:t>of</a:t>
            </a:r>
            <a:r>
              <a:rPr lang="nb-NO" sz="1400" dirty="0"/>
              <a:t> Business </a:t>
            </a:r>
          </a:p>
          <a:p>
            <a:r>
              <a:rPr lang="nb-NO" sz="1400" dirty="0"/>
              <a:t>Enterprises</a:t>
            </a:r>
          </a:p>
        </p:txBody>
      </p:sp>
    </p:spTree>
    <p:extLst>
      <p:ext uri="{BB962C8B-B14F-4D97-AF65-F5344CB8AC3E}">
        <p14:creationId xmlns:p14="http://schemas.microsoft.com/office/powerpoint/2010/main" val="4076563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tel 2">
            <a:extLst>
              <a:ext uri="{FF2B5EF4-FFF2-40B4-BE49-F238E27FC236}">
                <a16:creationId xmlns:a16="http://schemas.microsoft.com/office/drawing/2014/main" id="{67C458B6-1EED-A64F-5CDE-AF53E6542C23}"/>
              </a:ext>
            </a:extLst>
          </p:cNvPr>
          <p:cNvSpPr>
            <a:spLocks noGrp="1"/>
          </p:cNvSpPr>
          <p:nvPr>
            <p:ph type="title"/>
          </p:nvPr>
        </p:nvSpPr>
        <p:spPr>
          <a:xfrm>
            <a:off x="630038" y="576206"/>
            <a:ext cx="5175310" cy="1137498"/>
          </a:xfrm>
        </p:spPr>
        <p:txBody>
          <a:bodyPr anchor="ctr">
            <a:normAutofit/>
          </a:bodyPr>
          <a:lstStyle/>
          <a:p>
            <a:r>
              <a:rPr lang="en-GB" dirty="0"/>
              <a:t>Types of entities in the CCR</a:t>
            </a:r>
            <a:endParaRPr lang="nb-NO" dirty="0"/>
          </a:p>
        </p:txBody>
      </p:sp>
      <p:pic>
        <p:nvPicPr>
          <p:cNvPr id="2050" name="Picture 2" descr="Norge, Skip, Båter, Kutter, Vann">
            <a:extLst>
              <a:ext uri="{FF2B5EF4-FFF2-40B4-BE49-F238E27FC236}">
                <a16:creationId xmlns:a16="http://schemas.microsoft.com/office/drawing/2014/main" id="{EA851598-9043-F4D7-5195-AFF565F23C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795" r="13404" b="-3"/>
          <a:stretch/>
        </p:blipFill>
        <p:spPr bwMode="auto">
          <a:xfrm>
            <a:off x="6471389" y="576206"/>
            <a:ext cx="5085304" cy="5158838"/>
          </a:xfrm>
          <a:prstGeom prst="rect">
            <a:avLst/>
          </a:prstGeom>
          <a:solidFill>
            <a:srgbClr val="FFFFFF"/>
          </a:solidFill>
        </p:spPr>
      </p:pic>
      <p:sp>
        <p:nvSpPr>
          <p:cNvPr id="4" name="Plassholder for tekst 3">
            <a:extLst>
              <a:ext uri="{FF2B5EF4-FFF2-40B4-BE49-F238E27FC236}">
                <a16:creationId xmlns:a16="http://schemas.microsoft.com/office/drawing/2014/main" id="{C3D1EC2D-9FE3-C102-898D-0CEF30E51BB1}"/>
              </a:ext>
            </a:extLst>
          </p:cNvPr>
          <p:cNvSpPr>
            <a:spLocks noGrp="1"/>
          </p:cNvSpPr>
          <p:nvPr>
            <p:ph type="body" sz="quarter" idx="14"/>
          </p:nvPr>
        </p:nvSpPr>
        <p:spPr>
          <a:xfrm>
            <a:off x="630038" y="1953696"/>
            <a:ext cx="5175310" cy="3781348"/>
          </a:xfrm>
        </p:spPr>
        <p:txBody>
          <a:bodyPr>
            <a:normAutofit/>
          </a:bodyPr>
          <a:lstStyle/>
          <a:p>
            <a:pPr>
              <a:buClr>
                <a:schemeClr val="tx1"/>
              </a:buClr>
            </a:pPr>
            <a:r>
              <a:rPr lang="en-GB" dirty="0"/>
              <a:t>Government bodies, counties and municipalities</a:t>
            </a:r>
          </a:p>
          <a:p>
            <a:pPr>
              <a:buClr>
                <a:schemeClr val="tx1"/>
              </a:buClr>
            </a:pPr>
            <a:r>
              <a:rPr lang="en-GB" dirty="0"/>
              <a:t>Companies, associations, foundations, bankruptcy estates and other legal entities</a:t>
            </a:r>
          </a:p>
          <a:p>
            <a:pPr>
              <a:buClr>
                <a:schemeClr val="tx1"/>
              </a:buClr>
            </a:pPr>
            <a:r>
              <a:rPr lang="en-GB" dirty="0"/>
              <a:t>Sole proprietorships</a:t>
            </a:r>
          </a:p>
          <a:p>
            <a:pPr>
              <a:buClr>
                <a:schemeClr val="tx1"/>
              </a:buClr>
            </a:pPr>
            <a:r>
              <a:rPr lang="nb-NO" altLang="nb-NO" sz="1400" dirty="0"/>
              <a:t>Total </a:t>
            </a:r>
            <a:r>
              <a:rPr lang="nb-NO" altLang="nb-NO" sz="1400" dirty="0" err="1"/>
              <a:t>quantity</a:t>
            </a:r>
            <a:r>
              <a:rPr lang="nb-NO" altLang="nb-NO" sz="1400" dirty="0"/>
              <a:t> </a:t>
            </a:r>
            <a:r>
              <a:rPr lang="nb-NO" altLang="nb-NO" sz="1400" dirty="0" err="1"/>
              <a:t>of</a:t>
            </a:r>
            <a:r>
              <a:rPr lang="nb-NO" altLang="nb-NO" sz="1400" dirty="0"/>
              <a:t> </a:t>
            </a:r>
            <a:r>
              <a:rPr lang="nb-NO" altLang="nb-NO" sz="1400" dirty="0" err="1"/>
              <a:t>entities</a:t>
            </a:r>
            <a:r>
              <a:rPr lang="nb-NO" altLang="nb-NO" sz="1400" dirty="0"/>
              <a:t> in </a:t>
            </a:r>
            <a:r>
              <a:rPr lang="nb-NO" altLang="nb-NO" sz="1400"/>
              <a:t>CCR </a:t>
            </a:r>
            <a:r>
              <a:rPr lang="nb-NO" altLang="nb-NO"/>
              <a:t>is</a:t>
            </a:r>
            <a:r>
              <a:rPr lang="nb-NO" altLang="nb-NO" sz="1400"/>
              <a:t> </a:t>
            </a:r>
            <a:r>
              <a:rPr lang="nb-NO" altLang="nb-NO"/>
              <a:t>1,1 million</a:t>
            </a:r>
            <a:endParaRPr lang="nb-NO" altLang="nb-NO" sz="1400" dirty="0"/>
          </a:p>
          <a:p>
            <a:pPr>
              <a:buClr>
                <a:schemeClr val="tx1"/>
              </a:buClr>
            </a:pPr>
            <a:endParaRPr lang="en-GB" dirty="0"/>
          </a:p>
          <a:p>
            <a:endParaRPr lang="nb-NO" dirty="0"/>
          </a:p>
        </p:txBody>
      </p:sp>
    </p:spTree>
    <p:extLst>
      <p:ext uri="{BB962C8B-B14F-4D97-AF65-F5344CB8AC3E}">
        <p14:creationId xmlns:p14="http://schemas.microsoft.com/office/powerpoint/2010/main" val="37905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3286B6B-E964-8FD6-5629-B6C5C107A0ED}"/>
              </a:ext>
            </a:extLst>
          </p:cNvPr>
          <p:cNvSpPr>
            <a:spLocks noGrp="1"/>
          </p:cNvSpPr>
          <p:nvPr>
            <p:ph type="title"/>
          </p:nvPr>
        </p:nvSpPr>
        <p:spPr/>
        <p:txBody>
          <a:bodyPr/>
          <a:lstStyle/>
          <a:p>
            <a:r>
              <a:rPr lang="en-GB" dirty="0"/>
              <a:t>Types of entities in the CCR</a:t>
            </a:r>
            <a:endParaRPr lang="nb-NO" dirty="0"/>
          </a:p>
        </p:txBody>
      </p:sp>
      <p:sp>
        <p:nvSpPr>
          <p:cNvPr id="4" name="Plassholder for tekst 3">
            <a:extLst>
              <a:ext uri="{FF2B5EF4-FFF2-40B4-BE49-F238E27FC236}">
                <a16:creationId xmlns:a16="http://schemas.microsoft.com/office/drawing/2014/main" id="{0ED71E2D-A9EA-7B95-2B03-467E0B2A4D3F}"/>
              </a:ext>
            </a:extLst>
          </p:cNvPr>
          <p:cNvSpPr>
            <a:spLocks noGrp="1"/>
          </p:cNvSpPr>
          <p:nvPr>
            <p:ph type="body" sz="quarter" idx="14"/>
          </p:nvPr>
        </p:nvSpPr>
        <p:spPr/>
        <p:txBody>
          <a:bodyPr/>
          <a:lstStyle/>
          <a:p>
            <a:r>
              <a:rPr lang="nb-NO" altLang="nb-NO" dirty="0" err="1"/>
              <a:t>Shared</a:t>
            </a:r>
            <a:r>
              <a:rPr lang="nb-NO" altLang="nb-NO" dirty="0"/>
              <a:t> </a:t>
            </a:r>
            <a:r>
              <a:rPr lang="nb-NO" altLang="nb-NO" dirty="0" err="1"/>
              <a:t>according</a:t>
            </a:r>
            <a:r>
              <a:rPr lang="nb-NO" altLang="nb-NO" dirty="0"/>
              <a:t> to </a:t>
            </a:r>
            <a:r>
              <a:rPr lang="nb-NO" altLang="nb-NO" dirty="0" err="1"/>
              <a:t>percentage</a:t>
            </a:r>
            <a:r>
              <a:rPr lang="nb-NO" altLang="nb-NO" dirty="0"/>
              <a:t>:</a:t>
            </a:r>
            <a:endParaRPr lang="nb-NO" altLang="nb-NO" sz="1400" dirty="0"/>
          </a:p>
          <a:p>
            <a:pPr lvl="1"/>
            <a:r>
              <a:rPr lang="nb-NO" altLang="nb-NO" dirty="0"/>
              <a:t>40 % business </a:t>
            </a:r>
            <a:r>
              <a:rPr lang="nb-NO" altLang="nb-NO" dirty="0" err="1"/>
              <a:t>enterprises</a:t>
            </a:r>
            <a:endParaRPr lang="nb-NO" altLang="nb-NO" dirty="0"/>
          </a:p>
          <a:p>
            <a:pPr lvl="1"/>
            <a:r>
              <a:rPr lang="nb-NO" altLang="nb-NO" dirty="0"/>
              <a:t>39 % </a:t>
            </a:r>
            <a:r>
              <a:rPr lang="en-GB" altLang="nb-NO" dirty="0"/>
              <a:t>sole proprietorships</a:t>
            </a:r>
            <a:endParaRPr lang="nb-NO" altLang="nb-NO" dirty="0"/>
          </a:p>
          <a:p>
            <a:pPr lvl="1"/>
            <a:r>
              <a:rPr lang="nb-NO" altLang="nb-NO" dirty="0"/>
              <a:t>11 % </a:t>
            </a:r>
            <a:r>
              <a:rPr lang="nb-NO" altLang="nb-NO" dirty="0" err="1"/>
              <a:t>associations</a:t>
            </a:r>
            <a:endParaRPr lang="nb-NO" altLang="nb-NO" dirty="0"/>
          </a:p>
          <a:p>
            <a:pPr lvl="1"/>
            <a:r>
              <a:rPr lang="nb-NO" altLang="nb-NO" dirty="0"/>
              <a:t>9 % </a:t>
            </a:r>
            <a:r>
              <a:rPr lang="nb-NO" altLang="nb-NO" dirty="0" err="1"/>
              <a:t>various</a:t>
            </a:r>
            <a:r>
              <a:rPr lang="nb-NO" altLang="nb-NO" dirty="0"/>
              <a:t> </a:t>
            </a:r>
          </a:p>
          <a:p>
            <a:pPr lvl="1"/>
            <a:r>
              <a:rPr lang="nb-NO" altLang="nb-NO" dirty="0"/>
              <a:t>&lt;1 % </a:t>
            </a:r>
            <a:r>
              <a:rPr lang="nb-NO" altLang="nb-NO" dirty="0" err="1"/>
              <a:t>public</a:t>
            </a:r>
            <a:r>
              <a:rPr lang="nb-NO" altLang="nb-NO" dirty="0"/>
              <a:t> sektor</a:t>
            </a:r>
          </a:p>
          <a:p>
            <a:endParaRPr lang="nb-NO" dirty="0"/>
          </a:p>
        </p:txBody>
      </p:sp>
      <p:pic>
        <p:nvPicPr>
          <p:cNvPr id="3074" name="Picture 2" descr="Platting, Kokk, Mat, God Mat, Vegansk">
            <a:extLst>
              <a:ext uri="{FF2B5EF4-FFF2-40B4-BE49-F238E27FC236}">
                <a16:creationId xmlns:a16="http://schemas.microsoft.com/office/drawing/2014/main" id="{5DA54B9C-4DB8-34D2-8A16-CB34071FDE41}"/>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t="16162" b="1616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3875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tel 2">
            <a:extLst>
              <a:ext uri="{FF2B5EF4-FFF2-40B4-BE49-F238E27FC236}">
                <a16:creationId xmlns:a16="http://schemas.microsoft.com/office/drawing/2014/main" id="{5B5F7C6E-2800-15F3-F5B8-9F6F974B0696}"/>
              </a:ext>
            </a:extLst>
          </p:cNvPr>
          <p:cNvSpPr>
            <a:spLocks noGrp="1"/>
          </p:cNvSpPr>
          <p:nvPr>
            <p:ph type="title"/>
          </p:nvPr>
        </p:nvSpPr>
        <p:spPr>
          <a:xfrm>
            <a:off x="630038" y="576206"/>
            <a:ext cx="5175310" cy="1137498"/>
          </a:xfrm>
        </p:spPr>
        <p:txBody>
          <a:bodyPr anchor="ctr">
            <a:normAutofit/>
          </a:bodyPr>
          <a:lstStyle/>
          <a:p>
            <a:r>
              <a:rPr lang="en-GB" dirty="0"/>
              <a:t>Voluntary registration in the CCR</a:t>
            </a:r>
            <a:endParaRPr lang="nb-NO" dirty="0"/>
          </a:p>
        </p:txBody>
      </p:sp>
      <p:pic>
        <p:nvPicPr>
          <p:cNvPr id="1028" name="Picture 4" descr="Student, Å Skrive, Tastatur, Tekst">
            <a:extLst>
              <a:ext uri="{FF2B5EF4-FFF2-40B4-BE49-F238E27FC236}">
                <a16:creationId xmlns:a16="http://schemas.microsoft.com/office/drawing/2014/main" id="{D6FC281D-A077-0457-7939-FCE4E6F36E27}"/>
              </a:ext>
            </a:extLst>
          </p:cNvPr>
          <p:cNvPicPr>
            <a:picLocks noGrp="1" noChangeAspect="1" noChangeArrowheads="1"/>
          </p:cNvPicPr>
          <p:nvPr>
            <p:ph type="pic" sz="quarter" idx="13"/>
          </p:nvPr>
        </p:nvPicPr>
        <p:blipFill rotWithShape="1">
          <a:blip r:embed="rId3">
            <a:extLst>
              <a:ext uri="{28A0092B-C50C-407E-A947-70E740481C1C}">
                <a14:useLocalDpi xmlns:a14="http://schemas.microsoft.com/office/drawing/2010/main" val="0"/>
              </a:ext>
            </a:extLst>
          </a:blip>
          <a:srcRect l="10453" r="23747" b="-3"/>
          <a:stretch/>
        </p:blipFill>
        <p:spPr bwMode="auto">
          <a:xfrm>
            <a:off x="6471389" y="576206"/>
            <a:ext cx="5085304" cy="5158838"/>
          </a:xfrm>
          <a:prstGeom prst="rect">
            <a:avLst/>
          </a:prstGeom>
          <a:solidFill>
            <a:srgbClr val="FFFFFF"/>
          </a:solidFill>
        </p:spPr>
      </p:pic>
      <p:sp>
        <p:nvSpPr>
          <p:cNvPr id="4" name="Plassholder for tekst 3">
            <a:extLst>
              <a:ext uri="{FF2B5EF4-FFF2-40B4-BE49-F238E27FC236}">
                <a16:creationId xmlns:a16="http://schemas.microsoft.com/office/drawing/2014/main" id="{781E97B7-3AD3-3E7D-44D5-FC2E7A1BD4E2}"/>
              </a:ext>
            </a:extLst>
          </p:cNvPr>
          <p:cNvSpPr>
            <a:spLocks noGrp="1"/>
          </p:cNvSpPr>
          <p:nvPr>
            <p:ph type="body" sz="quarter" idx="14"/>
          </p:nvPr>
        </p:nvSpPr>
        <p:spPr>
          <a:xfrm>
            <a:off x="630038" y="1953696"/>
            <a:ext cx="5175310" cy="3781348"/>
          </a:xfrm>
        </p:spPr>
        <p:txBody>
          <a:bodyPr>
            <a:normAutofit/>
          </a:bodyPr>
          <a:lstStyle/>
          <a:p>
            <a:r>
              <a:rPr lang="en-GB" dirty="0"/>
              <a:t>Entities which are not required to register</a:t>
            </a:r>
          </a:p>
          <a:p>
            <a:pPr lvl="1"/>
            <a:r>
              <a:rPr lang="en-GB" dirty="0"/>
              <a:t>A lot of entities finds it useful to register voluntary in the CCR</a:t>
            </a:r>
          </a:p>
          <a:p>
            <a:pPr lvl="1"/>
            <a:r>
              <a:rPr lang="en-GB" dirty="0"/>
              <a:t>40% of the entities have exercised their right to register</a:t>
            </a:r>
          </a:p>
          <a:p>
            <a:pPr lvl="1"/>
            <a:r>
              <a:rPr lang="en-GB" dirty="0"/>
              <a:t>Often registered as a result of banks demanding an organization number to open a bank account</a:t>
            </a:r>
          </a:p>
          <a:p>
            <a:endParaRPr lang="nb-NO" dirty="0"/>
          </a:p>
        </p:txBody>
      </p:sp>
    </p:spTree>
    <p:extLst>
      <p:ext uri="{BB962C8B-B14F-4D97-AF65-F5344CB8AC3E}">
        <p14:creationId xmlns:p14="http://schemas.microsoft.com/office/powerpoint/2010/main" val="1067679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BA31098-826A-636F-23C4-AE88F08E07A1}"/>
              </a:ext>
            </a:extLst>
          </p:cNvPr>
          <p:cNvSpPr>
            <a:spLocks noGrp="1"/>
          </p:cNvSpPr>
          <p:nvPr>
            <p:ph type="title"/>
          </p:nvPr>
        </p:nvSpPr>
        <p:spPr/>
        <p:txBody>
          <a:bodyPr/>
          <a:lstStyle/>
          <a:p>
            <a:r>
              <a:rPr lang="nb-NO" dirty="0" err="1"/>
              <a:t>Procedure</a:t>
            </a:r>
            <a:r>
              <a:rPr lang="nb-NO" dirty="0"/>
              <a:t> in case </a:t>
            </a:r>
            <a:r>
              <a:rPr lang="nb-NO" dirty="0" err="1"/>
              <a:t>processing</a:t>
            </a:r>
            <a:endParaRPr lang="nb-NO" dirty="0"/>
          </a:p>
        </p:txBody>
      </p:sp>
      <p:sp>
        <p:nvSpPr>
          <p:cNvPr id="4" name="Plassholder for tekst 3">
            <a:extLst>
              <a:ext uri="{FF2B5EF4-FFF2-40B4-BE49-F238E27FC236}">
                <a16:creationId xmlns:a16="http://schemas.microsoft.com/office/drawing/2014/main" id="{2711A7FB-9143-C327-56B4-0A3C5D36A581}"/>
              </a:ext>
            </a:extLst>
          </p:cNvPr>
          <p:cNvSpPr>
            <a:spLocks noGrp="1"/>
          </p:cNvSpPr>
          <p:nvPr>
            <p:ph type="body" sz="quarter" idx="14"/>
          </p:nvPr>
        </p:nvSpPr>
        <p:spPr/>
        <p:txBody>
          <a:bodyPr/>
          <a:lstStyle/>
          <a:p>
            <a:r>
              <a:rPr lang="en-US" dirty="0"/>
              <a:t>A signed digital form is sent to the CCR (or an associated register) by the entity</a:t>
            </a:r>
            <a:endParaRPr lang="nb-NO" dirty="0"/>
          </a:p>
          <a:p>
            <a:r>
              <a:rPr lang="nb-NO" dirty="0"/>
              <a:t>In most cases, </a:t>
            </a:r>
            <a:r>
              <a:rPr lang="nb-NO" dirty="0" err="1"/>
              <a:t>the</a:t>
            </a:r>
            <a:r>
              <a:rPr lang="nb-NO" dirty="0"/>
              <a:t> form must be </a:t>
            </a:r>
            <a:r>
              <a:rPr lang="nb-NO" dirty="0" err="1"/>
              <a:t>attached</a:t>
            </a:r>
            <a:r>
              <a:rPr lang="nb-NO" dirty="0"/>
              <a:t> </a:t>
            </a:r>
            <a:r>
              <a:rPr lang="nb-NO" dirty="0" err="1"/>
              <a:t>with</a:t>
            </a:r>
            <a:r>
              <a:rPr lang="nb-NO" dirty="0"/>
              <a:t> memorandum </a:t>
            </a:r>
            <a:r>
              <a:rPr lang="nb-NO" dirty="0" err="1"/>
              <a:t>of</a:t>
            </a:r>
            <a:r>
              <a:rPr lang="nb-NO" dirty="0"/>
              <a:t> </a:t>
            </a:r>
            <a:r>
              <a:rPr lang="nb-NO" dirty="0" err="1"/>
              <a:t>association</a:t>
            </a:r>
            <a:r>
              <a:rPr lang="nb-NO" dirty="0"/>
              <a:t>, </a:t>
            </a:r>
            <a:r>
              <a:rPr lang="nb-NO" dirty="0" err="1"/>
              <a:t>statutes</a:t>
            </a:r>
            <a:r>
              <a:rPr lang="nb-NO" dirty="0"/>
              <a:t> and </a:t>
            </a:r>
            <a:r>
              <a:rPr lang="nb-NO" dirty="0" err="1"/>
              <a:t>minutes</a:t>
            </a:r>
            <a:r>
              <a:rPr lang="nb-NO" dirty="0"/>
              <a:t> </a:t>
            </a:r>
            <a:r>
              <a:rPr lang="en-US" dirty="0"/>
              <a:t>from the general meeting, annual meeting or board meeting</a:t>
            </a:r>
          </a:p>
          <a:p>
            <a:r>
              <a:rPr lang="en-US" dirty="0"/>
              <a:t>A series of digital checks against multiple sources</a:t>
            </a:r>
          </a:p>
          <a:p>
            <a:endParaRPr lang="nb-NO" dirty="0"/>
          </a:p>
        </p:txBody>
      </p:sp>
      <p:pic>
        <p:nvPicPr>
          <p:cNvPr id="7" name="Plassholder for bilde 5" descr="Et bilde som inneholder person, innendørs, mann, kontor&#10;&#10;Automatisk generert beskrivelse">
            <a:extLst>
              <a:ext uri="{FF2B5EF4-FFF2-40B4-BE49-F238E27FC236}">
                <a16:creationId xmlns:a16="http://schemas.microsoft.com/office/drawing/2014/main" id="{5CFACF8F-A1EA-F621-5175-0330D40E64C3}"/>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val="0"/>
              </a:ext>
            </a:extLst>
          </a:blip>
          <a:srcRect l="17144" r="17144"/>
          <a:stretch/>
        </p:blipFill>
        <p:spPr>
          <a:xfrm>
            <a:off x="6470650" y="576263"/>
            <a:ext cx="5086350" cy="5159375"/>
          </a:xfrm>
        </p:spPr>
      </p:pic>
    </p:spTree>
    <p:extLst>
      <p:ext uri="{BB962C8B-B14F-4D97-AF65-F5344CB8AC3E}">
        <p14:creationId xmlns:p14="http://schemas.microsoft.com/office/powerpoint/2010/main" val="4025217391"/>
      </p:ext>
    </p:extLst>
  </p:cSld>
  <p:clrMapOvr>
    <a:masterClrMapping/>
  </p:clrMapOvr>
</p:sld>
</file>

<file path=ppt/theme/theme1.xml><?xml version="1.0" encoding="utf-8"?>
<a:theme xmlns:a="http://schemas.openxmlformats.org/drawingml/2006/main" name="Office-tema">
  <a:themeElements>
    <a:clrScheme name="BR ppt mal">
      <a:dk1>
        <a:srgbClr val="191C1C"/>
      </a:dk1>
      <a:lt1>
        <a:srgbClr val="FFFFFF"/>
      </a:lt1>
      <a:dk2>
        <a:srgbClr val="0078CC"/>
      </a:dk2>
      <a:lt2>
        <a:srgbClr val="414849"/>
      </a:lt2>
      <a:accent1>
        <a:srgbClr val="D1E3FF"/>
      </a:accent1>
      <a:accent2>
        <a:srgbClr val="9ECAFF"/>
      </a:accent2>
      <a:accent3>
        <a:srgbClr val="76ADFB"/>
      </a:accent3>
      <a:accent4>
        <a:srgbClr val="5391E9"/>
      </a:accent4>
      <a:accent5>
        <a:srgbClr val="005FAE"/>
      </a:accent5>
      <a:accent6>
        <a:srgbClr val="00305E"/>
      </a:accent6>
      <a:hlink>
        <a:srgbClr val="004785"/>
      </a:hlink>
      <a:folHlink>
        <a:srgbClr val="2B77CC"/>
      </a:folHlink>
    </a:clrScheme>
    <a:fontScheme name="Brønnøysundregistere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tandardpres.potx" id="{154EC4AC-3B82-4EC2-A654-15BE5F4A02F8}" vid="{8B41FFD3-8B94-44B4-9674-50D8BE359D18}"/>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AF7A52ADCE99F4CA4F4FD8CBADCD859" ma:contentTypeVersion="8" ma:contentTypeDescription="Create a new document." ma:contentTypeScope="" ma:versionID="74fb38a8a7baa06a802446c11dacf425">
  <xsd:schema xmlns:xsd="http://www.w3.org/2001/XMLSchema" xmlns:xs="http://www.w3.org/2001/XMLSchema" xmlns:p="http://schemas.microsoft.com/office/2006/metadata/properties" xmlns:ns2="a33f65b3-4da1-42a1-873d-b8b25791b5df" targetNamespace="http://schemas.microsoft.com/office/2006/metadata/properties" ma:root="true" ma:fieldsID="ca3abea02deac065418b449f2b819f23" ns2:_="">
    <xsd:import namespace="a33f65b3-4da1-42a1-873d-b8b25791b5d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3f65b3-4da1-42a1-873d-b8b25791b5d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DD3051-18B2-4F07-9F2B-B4AD4075DCE5}">
  <ds:schemaRefs>
    <ds:schemaRef ds:uri="http://schemas.microsoft.com/sharepoint/v3/contenttype/forms"/>
  </ds:schemaRefs>
</ds:datastoreItem>
</file>

<file path=customXml/itemProps2.xml><?xml version="1.0" encoding="utf-8"?>
<ds:datastoreItem xmlns:ds="http://schemas.openxmlformats.org/officeDocument/2006/customXml" ds:itemID="{46094ED2-F03F-45CB-BA09-1B00D1CB252F}"/>
</file>

<file path=customXml/itemProps3.xml><?xml version="1.0" encoding="utf-8"?>
<ds:datastoreItem xmlns:ds="http://schemas.openxmlformats.org/officeDocument/2006/customXml" ds:itemID="{9CC9A6A7-3810-4CBF-817D-66A5F2693C34}">
  <ds:schemaRefs>
    <ds:schemaRef ds:uri="http://schemas.microsoft.com/office/2006/documentManagement/types"/>
    <ds:schemaRef ds:uri="http://purl.org/dc/terms/"/>
    <ds:schemaRef ds:uri="http://www.w3.org/XML/1998/namespace"/>
    <ds:schemaRef ds:uri="http://purl.org/dc/elements/1.1/"/>
    <ds:schemaRef ds:uri="http://schemas.microsoft.com/office/2006/metadata/properties"/>
    <ds:schemaRef ds:uri="a2819619-769e-44ab-b13f-95788538a09f"/>
    <ds:schemaRef ds:uri="2de599ee-c987-4cca-a064-0fd6796f8765"/>
    <ds:schemaRef ds:uri="http://purl.org/dc/dcmitype/"/>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BR bokmål</Template>
  <TotalTime>3000</TotalTime>
  <Words>1863</Words>
  <Application>Microsoft Office PowerPoint</Application>
  <PresentationFormat>Egendefinert</PresentationFormat>
  <Paragraphs>221</Paragraphs>
  <Slides>20</Slides>
  <Notes>16</Notes>
  <HiddenSlides>2</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20</vt:i4>
      </vt:variant>
    </vt:vector>
  </HeadingPairs>
  <TitlesOfParts>
    <vt:vector size="25" baseType="lpstr">
      <vt:lpstr>Arial</vt:lpstr>
      <vt:lpstr>Calibri</vt:lpstr>
      <vt:lpstr>Georgia</vt:lpstr>
      <vt:lpstr>Roboto</vt:lpstr>
      <vt:lpstr>Office-tema</vt:lpstr>
      <vt:lpstr>The Central Coordinating Register for Legal Entities (CCR)  Make central basic data available for everyone</vt:lpstr>
      <vt:lpstr>Topic overview</vt:lpstr>
      <vt:lpstr>The situation in Norway before the  Central Coordinating Register for Legal Entities (CCR): No coordination</vt:lpstr>
      <vt:lpstr>The purpose of the CCR</vt:lpstr>
      <vt:lpstr>The Central Coordinating Register for Legal Entities (CCR)</vt:lpstr>
      <vt:lpstr>Types of entities in the CCR</vt:lpstr>
      <vt:lpstr>Types of entities in the CCR</vt:lpstr>
      <vt:lpstr>Voluntary registration in the CCR</vt:lpstr>
      <vt:lpstr>Procedure in case processing</vt:lpstr>
      <vt:lpstr>Some numbers</vt:lpstr>
      <vt:lpstr>Relations with the Register of Business Enterprises </vt:lpstr>
      <vt:lpstr>Relations with the voluntary sector </vt:lpstr>
      <vt:lpstr>Coordinating exchange of information</vt:lpstr>
      <vt:lpstr>Non-associeted registries also provide input to the CCR</vt:lpstr>
      <vt:lpstr>Extensive reuse of data</vt:lpstr>
      <vt:lpstr>CCRs influence on electronic services in Norway</vt:lpstr>
      <vt:lpstr>Connection between CCR and Altinn</vt:lpstr>
      <vt:lpstr>How CCR ensure good data quality</vt:lpstr>
      <vt:lpstr>Challengers</vt:lpstr>
      <vt:lpstr>The Central Coordinating Register for Legal Entities (CCR)</vt:lpstr>
    </vt:vector>
  </TitlesOfParts>
  <Company>Brønnøysundregistrene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Sørensen, Guro Forren</dc:creator>
  <dc:description>template by officeconsult.no</dc:description>
  <cp:lastModifiedBy>Kristiansen, Arnt</cp:lastModifiedBy>
  <cp:revision>6</cp:revision>
  <cp:lastPrinted>2024-06-28T08:49:13Z</cp:lastPrinted>
  <dcterms:created xsi:type="dcterms:W3CDTF">2022-03-14T12:55:38Z</dcterms:created>
  <dcterms:modified xsi:type="dcterms:W3CDTF">2024-11-08T13:41:46Z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 by">
    <vt:lpwstr>officeconsult.no</vt:lpwstr>
  </property>
  <property fmtid="{D5CDD505-2E9C-101B-9397-08002B2CF9AE}" pid="3" name="ContentTypeId">
    <vt:lpwstr>0x0101005AF7A52ADCE99F4CA4F4FD8CBADCD859</vt:lpwstr>
  </property>
  <property fmtid="{D5CDD505-2E9C-101B-9397-08002B2CF9AE}" pid="4" name="MSIP_Label_f876794c-8cc1-4553-ade2-1b635d166220_Enabled">
    <vt:lpwstr>true</vt:lpwstr>
  </property>
  <property fmtid="{D5CDD505-2E9C-101B-9397-08002B2CF9AE}" pid="5" name="MSIP_Label_f876794c-8cc1-4553-ade2-1b635d166220_SetDate">
    <vt:lpwstr>2021-12-07T10:09:28Z</vt:lpwstr>
  </property>
  <property fmtid="{D5CDD505-2E9C-101B-9397-08002B2CF9AE}" pid="6" name="MSIP_Label_f876794c-8cc1-4553-ade2-1b635d166220_Method">
    <vt:lpwstr>Standard</vt:lpwstr>
  </property>
  <property fmtid="{D5CDD505-2E9C-101B-9397-08002B2CF9AE}" pid="7" name="MSIP_Label_f876794c-8cc1-4553-ade2-1b635d166220_Name">
    <vt:lpwstr>Åpen informasjon</vt:lpwstr>
  </property>
  <property fmtid="{D5CDD505-2E9C-101B-9397-08002B2CF9AE}" pid="8" name="MSIP_Label_f876794c-8cc1-4553-ade2-1b635d166220_SiteId">
    <vt:lpwstr>4e14915f-a3fe-45aa-92c3-9d87465eda00</vt:lpwstr>
  </property>
  <property fmtid="{D5CDD505-2E9C-101B-9397-08002B2CF9AE}" pid="9" name="MSIP_Label_f876794c-8cc1-4553-ade2-1b635d166220_ActionId">
    <vt:lpwstr>2a659217-5b56-4c22-8b55-045b9abb8dcb</vt:lpwstr>
  </property>
  <property fmtid="{D5CDD505-2E9C-101B-9397-08002B2CF9AE}" pid="10" name="MSIP_Label_f876794c-8cc1-4553-ade2-1b635d166220_ContentBits">
    <vt:lpwstr>0</vt:lpwstr>
  </property>
  <property fmtid="{D5CDD505-2E9C-101B-9397-08002B2CF9AE}" pid="11" name="MediaServiceImageTags">
    <vt:lpwstr/>
  </property>
</Properties>
</file>